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05" r:id="rId2"/>
  </p:sldMasterIdLst>
  <p:notesMasterIdLst>
    <p:notesMasterId r:id="rId7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Lst>
  <p:sldSz cx="12192000" cy="6858000"/>
  <p:notesSz cx="7104063" cy="10234613"/>
  <p:embeddedFontLst>
    <p:embeddedFont>
      <p:font typeface="Arial Black" panose="020B0A04020102020204" pitchFamily="34" charset="0"/>
      <p:regular r:id="rId77"/>
      <p:bold r:id="rId78"/>
    </p:embeddedFont>
    <p:embeddedFont>
      <p:font typeface="Calibri" panose="020F0502020204030204" pitchFamily="34" charset="0"/>
      <p:regular r:id="rId79"/>
      <p:bold r:id="rId80"/>
      <p:italic r:id="rId81"/>
      <p:boldItalic r:id="rId82"/>
    </p:embeddedFont>
    <p:embeddedFont>
      <p:font typeface="Cambria Math" panose="02040503050406030204" pitchFamily="18" charset="0"/>
      <p:regular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63">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4" roundtripDataSignature="AMtx7misur9thZEnhxc/a000+ofu4yApm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CBA835-0D28-4EEB-95A2-36F334E88D7F}">
  <a:tblStyle styleId="{D3CBA835-0D28-4EEB-95A2-36F334E88D7F}"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C9B4CA1-A2AB-41CB-A92D-34F12302B98F}"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E3430043-45A9-4C59-AA03-37E19F74C90F}"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45620C0-9592-42EA-89DE-DE26D677918F}" styleName="Table_3">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BFBFBF"/>
              </a:solidFill>
              <a:prstDash val="solid"/>
              <a:round/>
              <a:headEnd type="none" w="sm" len="sm"/>
              <a:tailEnd type="none" w="sm" len="sm"/>
            </a:ln>
          </a:insideV>
        </a:tcBdr>
      </a:tcStyle>
    </a:wholeTbl>
    <a:band1H>
      <a:tcTxStyle b="off" i="off"/>
      <a:tcStyle>
        <a:tcBdr/>
        <a:fill>
          <a:solidFill>
            <a:srgbClr val="F2F2F2"/>
          </a:solidFill>
        </a:fill>
      </a:tcStyle>
    </a:band1H>
    <a:band2H>
      <a:tcTxStyle b="off" i="off"/>
      <a:tcStyle>
        <a:tcBdr/>
      </a:tcStyle>
    </a:band2H>
    <a:band1V>
      <a:tcTxStyle b="off" i="off"/>
      <a:tcStyle>
        <a:tcBdr/>
        <a:fill>
          <a:solidFill>
            <a:srgbClr val="F2F2F2"/>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9525" cap="flat" cmpd="sng">
              <a:solidFill>
                <a:srgbClr val="BFBFBF"/>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customschemas.google.com/relationships/presentationmetadata" Target="meta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3.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4.fntdata"/><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7.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font" Target="fonts/font6.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Temperatura em Gramado/RS - 2024</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barChart>
        <c:barDir val="col"/>
        <c:grouping val="clustered"/>
        <c:varyColors val="0"/>
        <c:ser>
          <c:idx val="0"/>
          <c:order val="0"/>
          <c:tx>
            <c:strRef>
              <c:f>Planilha1!$B$1</c:f>
              <c:strCache>
                <c:ptCount val="1"/>
                <c:pt idx="0">
                  <c:v>Minima (°C)</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Planilha1!$A$2:$A$12</c:f>
              <c:strCache>
                <c:ptCount val="11"/>
                <c:pt idx="0">
                  <c:v>Janeiro</c:v>
                </c:pt>
                <c:pt idx="1">
                  <c:v>Fevereiro</c:v>
                </c:pt>
                <c:pt idx="2">
                  <c:v>Março</c:v>
                </c:pt>
                <c:pt idx="3">
                  <c:v>Abril</c:v>
                </c:pt>
                <c:pt idx="4">
                  <c:v>Maio</c:v>
                </c:pt>
                <c:pt idx="5">
                  <c:v>Junho</c:v>
                </c:pt>
                <c:pt idx="6">
                  <c:v>Julho</c:v>
                </c:pt>
                <c:pt idx="7">
                  <c:v>Agosto</c:v>
                </c:pt>
                <c:pt idx="8">
                  <c:v>Setembro</c:v>
                </c:pt>
                <c:pt idx="9">
                  <c:v>Outubro</c:v>
                </c:pt>
                <c:pt idx="10">
                  <c:v>Novembro</c:v>
                </c:pt>
              </c:strCache>
            </c:strRef>
          </c:cat>
          <c:val>
            <c:numRef>
              <c:f>Planilha1!$B$2:$B$12</c:f>
              <c:numCache>
                <c:formatCode>General</c:formatCode>
                <c:ptCount val="11"/>
                <c:pt idx="0">
                  <c:v>18</c:v>
                </c:pt>
                <c:pt idx="1">
                  <c:v>18</c:v>
                </c:pt>
                <c:pt idx="2">
                  <c:v>17</c:v>
                </c:pt>
                <c:pt idx="3">
                  <c:v>14</c:v>
                </c:pt>
                <c:pt idx="4">
                  <c:v>11</c:v>
                </c:pt>
                <c:pt idx="5">
                  <c:v>10</c:v>
                </c:pt>
                <c:pt idx="6">
                  <c:v>9</c:v>
                </c:pt>
                <c:pt idx="7">
                  <c:v>10</c:v>
                </c:pt>
                <c:pt idx="8">
                  <c:v>11</c:v>
                </c:pt>
                <c:pt idx="9">
                  <c:v>13</c:v>
                </c:pt>
                <c:pt idx="10">
                  <c:v>14</c:v>
                </c:pt>
              </c:numCache>
            </c:numRef>
          </c:val>
          <c:extLst>
            <c:ext xmlns:c16="http://schemas.microsoft.com/office/drawing/2014/chart" uri="{C3380CC4-5D6E-409C-BE32-E72D297353CC}">
              <c16:uniqueId val="{00000000-30A9-4726-9B2B-B016AF9BCA9F}"/>
            </c:ext>
          </c:extLst>
        </c:ser>
        <c:ser>
          <c:idx val="1"/>
          <c:order val="1"/>
          <c:tx>
            <c:strRef>
              <c:f>Planilha1!$C$1</c:f>
              <c:strCache>
                <c:ptCount val="1"/>
                <c:pt idx="0">
                  <c:v>Máxima (°C)</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Planilha1!$A$2:$A$12</c:f>
              <c:strCache>
                <c:ptCount val="11"/>
                <c:pt idx="0">
                  <c:v>Janeiro</c:v>
                </c:pt>
                <c:pt idx="1">
                  <c:v>Fevereiro</c:v>
                </c:pt>
                <c:pt idx="2">
                  <c:v>Março</c:v>
                </c:pt>
                <c:pt idx="3">
                  <c:v>Abril</c:v>
                </c:pt>
                <c:pt idx="4">
                  <c:v>Maio</c:v>
                </c:pt>
                <c:pt idx="5">
                  <c:v>Junho</c:v>
                </c:pt>
                <c:pt idx="6">
                  <c:v>Julho</c:v>
                </c:pt>
                <c:pt idx="7">
                  <c:v>Agosto</c:v>
                </c:pt>
                <c:pt idx="8">
                  <c:v>Setembro</c:v>
                </c:pt>
                <c:pt idx="9">
                  <c:v>Outubro</c:v>
                </c:pt>
                <c:pt idx="10">
                  <c:v>Novembro</c:v>
                </c:pt>
              </c:strCache>
            </c:strRef>
          </c:cat>
          <c:val>
            <c:numRef>
              <c:f>Planilha1!$C$2:$C$12</c:f>
              <c:numCache>
                <c:formatCode>General</c:formatCode>
                <c:ptCount val="11"/>
                <c:pt idx="0">
                  <c:v>27</c:v>
                </c:pt>
                <c:pt idx="1">
                  <c:v>26</c:v>
                </c:pt>
                <c:pt idx="2">
                  <c:v>25</c:v>
                </c:pt>
                <c:pt idx="3">
                  <c:v>23</c:v>
                </c:pt>
                <c:pt idx="4">
                  <c:v>19</c:v>
                </c:pt>
                <c:pt idx="5">
                  <c:v>18</c:v>
                </c:pt>
                <c:pt idx="6">
                  <c:v>18</c:v>
                </c:pt>
                <c:pt idx="7">
                  <c:v>20</c:v>
                </c:pt>
                <c:pt idx="8">
                  <c:v>21</c:v>
                </c:pt>
                <c:pt idx="9">
                  <c:v>22</c:v>
                </c:pt>
                <c:pt idx="10">
                  <c:v>24</c:v>
                </c:pt>
              </c:numCache>
            </c:numRef>
          </c:val>
          <c:extLst>
            <c:ext xmlns:c16="http://schemas.microsoft.com/office/drawing/2014/chart" uri="{C3380CC4-5D6E-409C-BE32-E72D297353CC}">
              <c16:uniqueId val="{00000001-30A9-4726-9B2B-B016AF9BCA9F}"/>
            </c:ext>
          </c:extLst>
        </c:ser>
        <c:dLbls>
          <c:dLblPos val="outEnd"/>
          <c:showLegendKey val="0"/>
          <c:showVal val="1"/>
          <c:showCatName val="0"/>
          <c:showSerName val="0"/>
          <c:showPercent val="0"/>
          <c:showBubbleSize val="0"/>
        </c:dLbls>
        <c:gapWidth val="219"/>
        <c:overlap val="-27"/>
        <c:axId val="980714143"/>
        <c:axId val="980713183"/>
      </c:barChart>
      <c:catAx>
        <c:axId val="980714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980713183"/>
        <c:crosses val="autoZero"/>
        <c:auto val="1"/>
        <c:lblAlgn val="ctr"/>
        <c:lblOffset val="100"/>
        <c:noMultiLvlLbl val="0"/>
      </c:catAx>
      <c:valAx>
        <c:axId val="9807131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9807141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w="6350">
      <a:solidFill>
        <a:schemeClr val="tx1"/>
      </a:solid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8427" cy="513508"/>
          </a:xfrm>
          <a:prstGeom prst="rect">
            <a:avLst/>
          </a:prstGeom>
          <a:noFill/>
          <a:ln>
            <a:noFill/>
          </a:ln>
        </p:spPr>
        <p:txBody>
          <a:bodyPr spcFirstLastPara="1" wrap="square" lIns="99059" tIns="49516" rIns="99059" bIns="49516" anchor="t"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3993" y="0"/>
            <a:ext cx="3078427" cy="513508"/>
          </a:xfrm>
          <a:prstGeom prst="rect">
            <a:avLst/>
          </a:prstGeom>
          <a:noFill/>
          <a:ln>
            <a:noFill/>
          </a:ln>
        </p:spPr>
        <p:txBody>
          <a:bodyPr spcFirstLastPara="1" wrap="square" lIns="99059" tIns="49516" rIns="99059" bIns="49516" anchor="t"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21107"/>
            <a:ext cx="3078427" cy="513507"/>
          </a:xfrm>
          <a:prstGeom prst="rect">
            <a:avLst/>
          </a:prstGeom>
          <a:noFill/>
          <a:ln>
            <a:noFill/>
          </a:ln>
        </p:spPr>
        <p:txBody>
          <a:bodyPr spcFirstLastPara="1" wrap="square" lIns="99059" tIns="49516" rIns="99059" bIns="49516" anchor="b"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3993" y="9721107"/>
            <a:ext cx="3078427" cy="513507"/>
          </a:xfrm>
          <a:prstGeom prst="rect">
            <a:avLst/>
          </a:prstGeom>
          <a:noFill/>
          <a:ln>
            <a:noFill/>
          </a:ln>
        </p:spPr>
        <p:txBody>
          <a:bodyPr spcFirstLastPara="1" wrap="square" lIns="99059" tIns="49516" rIns="99059" bIns="49516" anchor="b" anchorCtr="0">
            <a:noAutofit/>
          </a:bodyPr>
          <a:lstStyle/>
          <a:p>
            <a:pPr algn="r">
              <a:buSzPts val="1200"/>
            </a:pPr>
            <a:fld id="{00000000-1234-1234-1234-123412341234}" type="slidenum">
              <a:rPr lang="pt-BR" sz="1300" smtClean="0">
                <a:solidFill>
                  <a:schemeClr val="dk1"/>
                </a:solidFill>
                <a:latin typeface="Calibri"/>
                <a:ea typeface="Calibri"/>
                <a:cs typeface="Calibri"/>
                <a:sym typeface="Calibri"/>
              </a:rPr>
              <a:pPr algn="r">
                <a:buSzPts val="1200"/>
              </a:pPr>
              <a:t>‹nº›</a:t>
            </a:fld>
            <a:endParaRPr lang="pt-BR" sz="130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1: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1: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459" name="Google Shape;459;p1:notes"/>
          <p:cNvSpPr txBox="1">
            <a:spLocks noGrp="1"/>
          </p:cNvSpPr>
          <p:nvPr>
            <p:ph type="sldNum" idx="12"/>
          </p:nvPr>
        </p:nvSpPr>
        <p:spPr>
          <a:xfrm>
            <a:off x="4023993" y="9721107"/>
            <a:ext cx="3078427" cy="513507"/>
          </a:xfrm>
          <a:prstGeom prst="rect">
            <a:avLst/>
          </a:prstGeom>
          <a:noFill/>
          <a:ln>
            <a:noFill/>
          </a:ln>
        </p:spPr>
        <p:txBody>
          <a:bodyPr spcFirstLastPara="1" wrap="square" lIns="99059" tIns="49516" rIns="99059" bIns="49516" anchor="b" anchorCtr="0">
            <a:noAutofit/>
          </a:bodyPr>
          <a:lstStyle/>
          <a:p>
            <a:pPr algn="r">
              <a:buSzPts val="1200"/>
            </a:pPr>
            <a:fld id="{00000000-1234-1234-1234-123412341234}" type="slidenum">
              <a:rPr lang="pt-BR" sz="1300">
                <a:latin typeface="Calibri"/>
                <a:ea typeface="Calibri"/>
                <a:cs typeface="Calibri"/>
                <a:sym typeface="Calibri"/>
              </a:rPr>
              <a:pPr algn="r">
                <a:buSzPts val="1200"/>
              </a:pPr>
              <a:t>1</a:t>
            </a:fld>
            <a:endParaRPr sz="1300">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3610f9f9850_0_63:notes"/>
          <p:cNvSpPr txBox="1">
            <a:spLocks noGrp="1"/>
          </p:cNvSpPr>
          <p:nvPr>
            <p:ph type="body" idx="1"/>
          </p:nvPr>
        </p:nvSpPr>
        <p:spPr>
          <a:xfrm>
            <a:off x="710407" y="4925408"/>
            <a:ext cx="5683250" cy="4030047"/>
          </a:xfrm>
          <a:prstGeom prst="rect">
            <a:avLst/>
          </a:prstGeom>
          <a:noFill/>
          <a:ln>
            <a:noFill/>
          </a:ln>
        </p:spPr>
        <p:txBody>
          <a:bodyPr spcFirstLastPara="1" wrap="square" lIns="99059" tIns="49516" rIns="99059" bIns="49516" anchor="t" anchorCtr="0">
            <a:noAutofit/>
          </a:bodyPr>
          <a:lstStyle/>
          <a:p>
            <a:pPr marL="0" indent="0"/>
            <a:endParaRPr/>
          </a:p>
        </p:txBody>
      </p:sp>
      <p:sp>
        <p:nvSpPr>
          <p:cNvPr id="550" name="Google Shape;550;g3610f9f9850_0_63: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3610f9f9850_0_72:notes"/>
          <p:cNvSpPr txBox="1">
            <a:spLocks noGrp="1"/>
          </p:cNvSpPr>
          <p:nvPr>
            <p:ph type="body" idx="1"/>
          </p:nvPr>
        </p:nvSpPr>
        <p:spPr>
          <a:xfrm>
            <a:off x="710407" y="4925408"/>
            <a:ext cx="5683250" cy="4030047"/>
          </a:xfrm>
          <a:prstGeom prst="rect">
            <a:avLst/>
          </a:prstGeom>
          <a:noFill/>
          <a:ln>
            <a:noFill/>
          </a:ln>
        </p:spPr>
        <p:txBody>
          <a:bodyPr spcFirstLastPara="1" wrap="square" lIns="99059" tIns="49516" rIns="99059" bIns="49516" anchor="t" anchorCtr="0">
            <a:noAutofit/>
          </a:bodyPr>
          <a:lstStyle/>
          <a:p>
            <a:pPr marL="0" indent="0"/>
            <a:endParaRPr/>
          </a:p>
        </p:txBody>
      </p:sp>
      <p:sp>
        <p:nvSpPr>
          <p:cNvPr id="558" name="Google Shape;558;g3610f9f9850_0_72: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3610f9f9850_0_82:notes"/>
          <p:cNvSpPr txBox="1">
            <a:spLocks noGrp="1"/>
          </p:cNvSpPr>
          <p:nvPr>
            <p:ph type="body" idx="1"/>
          </p:nvPr>
        </p:nvSpPr>
        <p:spPr>
          <a:xfrm>
            <a:off x="710407" y="4925408"/>
            <a:ext cx="5683250" cy="4030047"/>
          </a:xfrm>
          <a:prstGeom prst="rect">
            <a:avLst/>
          </a:prstGeom>
          <a:noFill/>
          <a:ln>
            <a:noFill/>
          </a:ln>
        </p:spPr>
        <p:txBody>
          <a:bodyPr spcFirstLastPara="1" wrap="square" lIns="99059" tIns="49516" rIns="99059" bIns="49516" anchor="t" anchorCtr="0">
            <a:noAutofit/>
          </a:bodyPr>
          <a:lstStyle/>
          <a:p>
            <a:pPr marL="0" indent="0"/>
            <a:endParaRPr/>
          </a:p>
        </p:txBody>
      </p:sp>
      <p:sp>
        <p:nvSpPr>
          <p:cNvPr id="567" name="Google Shape;567;g3610f9f9850_0_82: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610f9f9850_0_93:notes"/>
          <p:cNvSpPr txBox="1">
            <a:spLocks noGrp="1"/>
          </p:cNvSpPr>
          <p:nvPr>
            <p:ph type="body" idx="1"/>
          </p:nvPr>
        </p:nvSpPr>
        <p:spPr>
          <a:xfrm>
            <a:off x="710407" y="4925408"/>
            <a:ext cx="5683250" cy="4030047"/>
          </a:xfrm>
          <a:prstGeom prst="rect">
            <a:avLst/>
          </a:prstGeom>
          <a:noFill/>
          <a:ln>
            <a:noFill/>
          </a:ln>
        </p:spPr>
        <p:txBody>
          <a:bodyPr spcFirstLastPara="1" wrap="square" lIns="99059" tIns="49516" rIns="99059" bIns="49516" anchor="t" anchorCtr="0">
            <a:noAutofit/>
          </a:bodyPr>
          <a:lstStyle/>
          <a:p>
            <a:pPr marL="0" indent="0"/>
            <a:endParaRPr/>
          </a:p>
        </p:txBody>
      </p:sp>
      <p:sp>
        <p:nvSpPr>
          <p:cNvPr id="575" name="Google Shape;575;g3610f9f9850_0_93: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3610f9f9850_4_4:notes"/>
          <p:cNvSpPr txBox="1">
            <a:spLocks noGrp="1"/>
          </p:cNvSpPr>
          <p:nvPr>
            <p:ph type="body" idx="1"/>
          </p:nvPr>
        </p:nvSpPr>
        <p:spPr>
          <a:xfrm>
            <a:off x="710407" y="4925408"/>
            <a:ext cx="5683250" cy="4030047"/>
          </a:xfrm>
          <a:prstGeom prst="rect">
            <a:avLst/>
          </a:prstGeom>
          <a:noFill/>
          <a:ln>
            <a:noFill/>
          </a:ln>
        </p:spPr>
        <p:txBody>
          <a:bodyPr spcFirstLastPara="1" wrap="square" lIns="99059" tIns="49516" rIns="99059" bIns="49516" anchor="t" anchorCtr="0">
            <a:noAutofit/>
          </a:bodyPr>
          <a:lstStyle/>
          <a:p>
            <a:pPr marL="0" indent="0"/>
            <a:endParaRPr/>
          </a:p>
        </p:txBody>
      </p:sp>
      <p:sp>
        <p:nvSpPr>
          <p:cNvPr id="584" name="Google Shape;584;g3610f9f9850_4_4: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3610f9f9850_4_14:notes"/>
          <p:cNvSpPr txBox="1">
            <a:spLocks noGrp="1"/>
          </p:cNvSpPr>
          <p:nvPr>
            <p:ph type="body" idx="1"/>
          </p:nvPr>
        </p:nvSpPr>
        <p:spPr>
          <a:xfrm>
            <a:off x="710407" y="4925408"/>
            <a:ext cx="5683250" cy="4030047"/>
          </a:xfrm>
          <a:prstGeom prst="rect">
            <a:avLst/>
          </a:prstGeom>
          <a:noFill/>
          <a:ln>
            <a:noFill/>
          </a:ln>
        </p:spPr>
        <p:txBody>
          <a:bodyPr spcFirstLastPara="1" wrap="square" lIns="99059" tIns="49516" rIns="99059" bIns="49516" anchor="t" anchorCtr="0">
            <a:noAutofit/>
          </a:bodyPr>
          <a:lstStyle/>
          <a:p>
            <a:pPr marL="0" indent="0"/>
            <a:endParaRPr/>
          </a:p>
        </p:txBody>
      </p:sp>
      <p:sp>
        <p:nvSpPr>
          <p:cNvPr id="594" name="Google Shape;594;g3610f9f9850_4_14: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610f9f9850_4_22:notes"/>
          <p:cNvSpPr txBox="1">
            <a:spLocks noGrp="1"/>
          </p:cNvSpPr>
          <p:nvPr>
            <p:ph type="body" idx="1"/>
          </p:nvPr>
        </p:nvSpPr>
        <p:spPr>
          <a:xfrm>
            <a:off x="710407" y="4925408"/>
            <a:ext cx="5683250" cy="4030047"/>
          </a:xfrm>
          <a:prstGeom prst="rect">
            <a:avLst/>
          </a:prstGeom>
          <a:noFill/>
          <a:ln>
            <a:noFill/>
          </a:ln>
        </p:spPr>
        <p:txBody>
          <a:bodyPr spcFirstLastPara="1" wrap="square" lIns="99059" tIns="49516" rIns="99059" bIns="49516" anchor="t" anchorCtr="0">
            <a:noAutofit/>
          </a:bodyPr>
          <a:lstStyle/>
          <a:p>
            <a:pPr marL="0" indent="0"/>
            <a:endParaRPr/>
          </a:p>
        </p:txBody>
      </p:sp>
      <p:sp>
        <p:nvSpPr>
          <p:cNvPr id="604" name="Google Shape;604;g3610f9f9850_4_22: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610f9f9850_4_29:notes"/>
          <p:cNvSpPr txBox="1">
            <a:spLocks noGrp="1"/>
          </p:cNvSpPr>
          <p:nvPr>
            <p:ph type="body" idx="1"/>
          </p:nvPr>
        </p:nvSpPr>
        <p:spPr>
          <a:xfrm>
            <a:off x="710407" y="4925408"/>
            <a:ext cx="5683250" cy="4030047"/>
          </a:xfrm>
          <a:prstGeom prst="rect">
            <a:avLst/>
          </a:prstGeom>
          <a:noFill/>
          <a:ln>
            <a:noFill/>
          </a:ln>
        </p:spPr>
        <p:txBody>
          <a:bodyPr spcFirstLastPara="1" wrap="square" lIns="99059" tIns="49516" rIns="99059" bIns="49516" anchor="t" anchorCtr="0">
            <a:noAutofit/>
          </a:bodyPr>
          <a:lstStyle/>
          <a:p>
            <a:pPr marL="0" indent="0"/>
            <a:endParaRPr/>
          </a:p>
        </p:txBody>
      </p:sp>
      <p:sp>
        <p:nvSpPr>
          <p:cNvPr id="612" name="Google Shape;612;g3610f9f9850_4_29: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3610f9f9850_4_38:notes"/>
          <p:cNvSpPr txBox="1">
            <a:spLocks noGrp="1"/>
          </p:cNvSpPr>
          <p:nvPr>
            <p:ph type="body" idx="1"/>
          </p:nvPr>
        </p:nvSpPr>
        <p:spPr>
          <a:xfrm>
            <a:off x="710407" y="4925408"/>
            <a:ext cx="5683250" cy="4030047"/>
          </a:xfrm>
          <a:prstGeom prst="rect">
            <a:avLst/>
          </a:prstGeom>
          <a:noFill/>
          <a:ln>
            <a:noFill/>
          </a:ln>
        </p:spPr>
        <p:txBody>
          <a:bodyPr spcFirstLastPara="1" wrap="square" lIns="99059" tIns="49516" rIns="99059" bIns="49516" anchor="t" anchorCtr="0">
            <a:noAutofit/>
          </a:bodyPr>
          <a:lstStyle/>
          <a:p>
            <a:pPr marL="0" indent="0"/>
            <a:endParaRPr/>
          </a:p>
        </p:txBody>
      </p:sp>
      <p:sp>
        <p:nvSpPr>
          <p:cNvPr id="622" name="Google Shape;622;g3610f9f9850_4_38: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3610f9f9850_4_45:notes"/>
          <p:cNvSpPr txBox="1">
            <a:spLocks noGrp="1"/>
          </p:cNvSpPr>
          <p:nvPr>
            <p:ph type="body" idx="1"/>
          </p:nvPr>
        </p:nvSpPr>
        <p:spPr>
          <a:xfrm>
            <a:off x="710407" y="4925408"/>
            <a:ext cx="5683250" cy="4030047"/>
          </a:xfrm>
          <a:prstGeom prst="rect">
            <a:avLst/>
          </a:prstGeom>
          <a:noFill/>
          <a:ln>
            <a:noFill/>
          </a:ln>
        </p:spPr>
        <p:txBody>
          <a:bodyPr spcFirstLastPara="1" wrap="square" lIns="99059" tIns="49516" rIns="99059" bIns="49516" anchor="t" anchorCtr="0">
            <a:noAutofit/>
          </a:bodyPr>
          <a:lstStyle/>
          <a:p>
            <a:pPr marL="0" indent="0"/>
            <a:endParaRPr/>
          </a:p>
        </p:txBody>
      </p:sp>
      <p:sp>
        <p:nvSpPr>
          <p:cNvPr id="630" name="Google Shape;630;g3610f9f9850_4_45: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470" name="Google Shape;470;p2: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3610f9f9850_4_53:notes"/>
          <p:cNvSpPr txBox="1">
            <a:spLocks noGrp="1"/>
          </p:cNvSpPr>
          <p:nvPr>
            <p:ph type="body" idx="1"/>
          </p:nvPr>
        </p:nvSpPr>
        <p:spPr>
          <a:xfrm>
            <a:off x="710407" y="4925408"/>
            <a:ext cx="5683250" cy="4030047"/>
          </a:xfrm>
          <a:prstGeom prst="rect">
            <a:avLst/>
          </a:prstGeom>
          <a:noFill/>
          <a:ln>
            <a:noFill/>
          </a:ln>
        </p:spPr>
        <p:txBody>
          <a:bodyPr spcFirstLastPara="1" wrap="square" lIns="99059" tIns="49516" rIns="99059" bIns="49516" anchor="t" anchorCtr="0">
            <a:noAutofit/>
          </a:bodyPr>
          <a:lstStyle/>
          <a:p>
            <a:pPr marL="0" indent="0"/>
            <a:endParaRPr/>
          </a:p>
        </p:txBody>
      </p:sp>
      <p:sp>
        <p:nvSpPr>
          <p:cNvPr id="639" name="Google Shape;639;g3610f9f9850_4_53: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610f9f9850_4_60:notes"/>
          <p:cNvSpPr txBox="1">
            <a:spLocks noGrp="1"/>
          </p:cNvSpPr>
          <p:nvPr>
            <p:ph type="body" idx="1"/>
          </p:nvPr>
        </p:nvSpPr>
        <p:spPr>
          <a:xfrm>
            <a:off x="710407" y="4925408"/>
            <a:ext cx="5683250" cy="4030047"/>
          </a:xfrm>
          <a:prstGeom prst="rect">
            <a:avLst/>
          </a:prstGeom>
          <a:noFill/>
          <a:ln>
            <a:noFill/>
          </a:ln>
        </p:spPr>
        <p:txBody>
          <a:bodyPr spcFirstLastPara="1" wrap="square" lIns="99059" tIns="49516" rIns="99059" bIns="49516" anchor="t" anchorCtr="0">
            <a:noAutofit/>
          </a:bodyPr>
          <a:lstStyle/>
          <a:p>
            <a:pPr marL="0" indent="0"/>
            <a:endParaRPr/>
          </a:p>
        </p:txBody>
      </p:sp>
      <p:sp>
        <p:nvSpPr>
          <p:cNvPr id="647" name="Google Shape;647;g3610f9f9850_4_60: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610f9f9850_5_0:notes"/>
          <p:cNvSpPr txBox="1">
            <a:spLocks noGrp="1"/>
          </p:cNvSpPr>
          <p:nvPr>
            <p:ph type="body" idx="1"/>
          </p:nvPr>
        </p:nvSpPr>
        <p:spPr>
          <a:xfrm>
            <a:off x="710407" y="4925408"/>
            <a:ext cx="5683250" cy="4030047"/>
          </a:xfrm>
          <a:prstGeom prst="rect">
            <a:avLst/>
          </a:prstGeom>
          <a:noFill/>
          <a:ln>
            <a:noFill/>
          </a:ln>
        </p:spPr>
        <p:txBody>
          <a:bodyPr spcFirstLastPara="1" wrap="square" lIns="99059" tIns="49516" rIns="99059" bIns="49516" anchor="t" anchorCtr="0">
            <a:noAutofit/>
          </a:bodyPr>
          <a:lstStyle/>
          <a:p>
            <a:pPr marL="0" indent="0"/>
            <a:endParaRPr/>
          </a:p>
        </p:txBody>
      </p:sp>
      <p:sp>
        <p:nvSpPr>
          <p:cNvPr id="656" name="Google Shape;656;g3610f9f9850_5_0: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17: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666" name="Google Shape;666;p17: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111: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677" name="Google Shape;677;p111: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112: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689" name="Google Shape;689;p112: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113: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699" name="Google Shape;699;p113: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114: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710" name="Google Shape;710;p114: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115: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722" name="Google Shape;722;p115: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116: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735" name="Google Shape;735;p116: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97: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478" name="Google Shape;478;p97: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117: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747" name="Google Shape;747;p117: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4: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758" name="Google Shape;758;p4: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5: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768" name="Google Shape;768;p5: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98: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780" name="Google Shape;780;p98: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99: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792" name="Google Shape;792;p99: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100: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805" name="Google Shape;805;p100: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3618ad7e416_0_7:notes"/>
          <p:cNvSpPr txBox="1">
            <a:spLocks noGrp="1"/>
          </p:cNvSpPr>
          <p:nvPr>
            <p:ph type="body" idx="1"/>
          </p:nvPr>
        </p:nvSpPr>
        <p:spPr>
          <a:xfrm>
            <a:off x="710407" y="4925408"/>
            <a:ext cx="5683250" cy="4030047"/>
          </a:xfrm>
          <a:prstGeom prst="rect">
            <a:avLst/>
          </a:prstGeom>
          <a:noFill/>
          <a:ln>
            <a:noFill/>
          </a:ln>
        </p:spPr>
        <p:txBody>
          <a:bodyPr spcFirstLastPara="1" wrap="square" lIns="99059" tIns="49516" rIns="99059" bIns="49516" anchor="t" anchorCtr="0">
            <a:noAutofit/>
          </a:bodyPr>
          <a:lstStyle/>
          <a:p>
            <a:pPr marL="0" indent="0"/>
            <a:endParaRPr/>
          </a:p>
        </p:txBody>
      </p:sp>
      <p:sp>
        <p:nvSpPr>
          <p:cNvPr id="818" name="Google Shape;818;g3618ad7e416_0_7: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3618ad7e416_0_15:notes"/>
          <p:cNvSpPr txBox="1">
            <a:spLocks noGrp="1"/>
          </p:cNvSpPr>
          <p:nvPr>
            <p:ph type="body" idx="1"/>
          </p:nvPr>
        </p:nvSpPr>
        <p:spPr>
          <a:xfrm>
            <a:off x="710407" y="4925408"/>
            <a:ext cx="5683250" cy="4030047"/>
          </a:xfrm>
          <a:prstGeom prst="rect">
            <a:avLst/>
          </a:prstGeom>
          <a:noFill/>
          <a:ln>
            <a:noFill/>
          </a:ln>
        </p:spPr>
        <p:txBody>
          <a:bodyPr spcFirstLastPara="1" wrap="square" lIns="99059" tIns="49516" rIns="99059" bIns="49516" anchor="t" anchorCtr="0">
            <a:noAutofit/>
          </a:bodyPr>
          <a:lstStyle/>
          <a:p>
            <a:pPr marL="0" indent="0"/>
            <a:endParaRPr/>
          </a:p>
        </p:txBody>
      </p:sp>
      <p:sp>
        <p:nvSpPr>
          <p:cNvPr id="826" name="Google Shape;826;g3618ad7e416_0_15: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3618ad7e416_0_24:notes"/>
          <p:cNvSpPr txBox="1">
            <a:spLocks noGrp="1"/>
          </p:cNvSpPr>
          <p:nvPr>
            <p:ph type="body" idx="1"/>
          </p:nvPr>
        </p:nvSpPr>
        <p:spPr>
          <a:xfrm>
            <a:off x="710407" y="4925408"/>
            <a:ext cx="5683250" cy="4030047"/>
          </a:xfrm>
          <a:prstGeom prst="rect">
            <a:avLst/>
          </a:prstGeom>
          <a:noFill/>
          <a:ln>
            <a:noFill/>
          </a:ln>
        </p:spPr>
        <p:txBody>
          <a:bodyPr spcFirstLastPara="1" wrap="square" lIns="99059" tIns="49516" rIns="99059" bIns="49516" anchor="t" anchorCtr="0">
            <a:noAutofit/>
          </a:bodyPr>
          <a:lstStyle/>
          <a:p>
            <a:pPr marL="0" indent="0"/>
            <a:endParaRPr/>
          </a:p>
        </p:txBody>
      </p:sp>
      <p:sp>
        <p:nvSpPr>
          <p:cNvPr id="834" name="Google Shape;834;g3618ad7e416_0_24: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3618ad7e416_0_37:notes"/>
          <p:cNvSpPr txBox="1">
            <a:spLocks noGrp="1"/>
          </p:cNvSpPr>
          <p:nvPr>
            <p:ph type="body" idx="1"/>
          </p:nvPr>
        </p:nvSpPr>
        <p:spPr>
          <a:xfrm>
            <a:off x="710407" y="4925408"/>
            <a:ext cx="5683250" cy="4030047"/>
          </a:xfrm>
          <a:prstGeom prst="rect">
            <a:avLst/>
          </a:prstGeom>
          <a:noFill/>
          <a:ln>
            <a:noFill/>
          </a:ln>
        </p:spPr>
        <p:txBody>
          <a:bodyPr spcFirstLastPara="1" wrap="square" lIns="99059" tIns="49516" rIns="99059" bIns="49516" anchor="t" anchorCtr="0">
            <a:noAutofit/>
          </a:bodyPr>
          <a:lstStyle/>
          <a:p>
            <a:pPr marL="0" indent="0"/>
            <a:endParaRPr/>
          </a:p>
        </p:txBody>
      </p:sp>
      <p:sp>
        <p:nvSpPr>
          <p:cNvPr id="844" name="Google Shape;844;g3618ad7e416_0_37: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6: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490" name="Google Shape;490;p6: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118: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855" name="Google Shape;855;p118: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101: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864" name="Google Shape;864;p101: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102: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873" name="Google Shape;873;p102: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103: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885" name="Google Shape;885;p103: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104: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897" name="Google Shape;897;p104: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105: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906" name="Google Shape;906;p105: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106: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918" name="Google Shape;918;p106: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119: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931" name="Google Shape;931;p119: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120: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942" name="Google Shape;942;p120: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121: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967" name="Google Shape;967;p121: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3610f8bbc54_0_24:notes"/>
          <p:cNvSpPr txBox="1">
            <a:spLocks noGrp="1"/>
          </p:cNvSpPr>
          <p:nvPr>
            <p:ph type="body" idx="1"/>
          </p:nvPr>
        </p:nvSpPr>
        <p:spPr>
          <a:xfrm>
            <a:off x="710407" y="4925408"/>
            <a:ext cx="5683250" cy="4030047"/>
          </a:xfrm>
          <a:prstGeom prst="rect">
            <a:avLst/>
          </a:prstGeom>
          <a:noFill/>
          <a:ln>
            <a:noFill/>
          </a:ln>
        </p:spPr>
        <p:txBody>
          <a:bodyPr spcFirstLastPara="1" wrap="square" lIns="99059" tIns="49516" rIns="99059" bIns="49516" anchor="t" anchorCtr="0">
            <a:noAutofit/>
          </a:bodyPr>
          <a:lstStyle/>
          <a:p>
            <a:pPr marL="0" indent="0"/>
            <a:endParaRPr/>
          </a:p>
        </p:txBody>
      </p:sp>
      <p:sp>
        <p:nvSpPr>
          <p:cNvPr id="503" name="Google Shape;503;g3610f8bbc54_0_24: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3610f9f9850_4_114:notes"/>
          <p:cNvSpPr txBox="1">
            <a:spLocks noGrp="1"/>
          </p:cNvSpPr>
          <p:nvPr>
            <p:ph type="body" idx="1"/>
          </p:nvPr>
        </p:nvSpPr>
        <p:spPr>
          <a:xfrm>
            <a:off x="710407" y="4925408"/>
            <a:ext cx="5683250" cy="4030047"/>
          </a:xfrm>
          <a:prstGeom prst="rect">
            <a:avLst/>
          </a:prstGeom>
          <a:noFill/>
          <a:ln>
            <a:noFill/>
          </a:ln>
        </p:spPr>
        <p:txBody>
          <a:bodyPr spcFirstLastPara="1" wrap="square" lIns="99059" tIns="49516" rIns="99059" bIns="49516" anchor="t" anchorCtr="0">
            <a:noAutofit/>
          </a:bodyPr>
          <a:lstStyle/>
          <a:p>
            <a:pPr marL="0" indent="0"/>
            <a:endParaRPr/>
          </a:p>
        </p:txBody>
      </p:sp>
      <p:sp>
        <p:nvSpPr>
          <p:cNvPr id="986" name="Google Shape;986;g3610f9f9850_4_114: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7: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995" name="Google Shape;995;p7: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p108: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1005" name="Google Shape;1005;p108: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p109: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1016" name="Google Shape;1016;p109: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8: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1027" name="Google Shape;1027;p8: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9: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1039" name="Google Shape;1039;p9: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p10: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1051" name="Google Shape;1051;p10: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11: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1063" name="Google Shape;1063;p11: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p12: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1076" name="Google Shape;1076;p12: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13: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1088" name="Google Shape;1088;p13: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3610f9f9850_0_15:notes"/>
          <p:cNvSpPr txBox="1">
            <a:spLocks noGrp="1"/>
          </p:cNvSpPr>
          <p:nvPr>
            <p:ph type="body" idx="1"/>
          </p:nvPr>
        </p:nvSpPr>
        <p:spPr>
          <a:xfrm>
            <a:off x="710407" y="4925408"/>
            <a:ext cx="5683250" cy="4030047"/>
          </a:xfrm>
          <a:prstGeom prst="rect">
            <a:avLst/>
          </a:prstGeom>
          <a:noFill/>
          <a:ln>
            <a:noFill/>
          </a:ln>
        </p:spPr>
        <p:txBody>
          <a:bodyPr spcFirstLastPara="1" wrap="square" lIns="99059" tIns="49516" rIns="99059" bIns="49516" anchor="t" anchorCtr="0">
            <a:noAutofit/>
          </a:bodyPr>
          <a:lstStyle/>
          <a:p>
            <a:pPr marL="0" indent="0"/>
            <a:endParaRPr/>
          </a:p>
        </p:txBody>
      </p:sp>
      <p:sp>
        <p:nvSpPr>
          <p:cNvPr id="512" name="Google Shape;512;g3610f9f9850_0_15: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14: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1101" name="Google Shape;1101;p14: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p15: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1112" name="Google Shape;1112;p15: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16: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1125" name="Google Shape;1125;p16: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18: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1135" name="Google Shape;1135;p18: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19: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1147" name="Google Shape;1147;p19: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21: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1162" name="Google Shape;1162;p21: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22: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1175" name="Google Shape;1175;p22: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p23: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1188" name="Google Shape;1188;p23: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24: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1201" name="Google Shape;1201;p24: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p25: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1214" name="Google Shape;1214;p25: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610f9f9850_0_26:notes"/>
          <p:cNvSpPr txBox="1">
            <a:spLocks noGrp="1"/>
          </p:cNvSpPr>
          <p:nvPr>
            <p:ph type="body" idx="1"/>
          </p:nvPr>
        </p:nvSpPr>
        <p:spPr>
          <a:xfrm>
            <a:off x="710407" y="4925408"/>
            <a:ext cx="5683250" cy="4030047"/>
          </a:xfrm>
          <a:prstGeom prst="rect">
            <a:avLst/>
          </a:prstGeom>
          <a:noFill/>
          <a:ln>
            <a:noFill/>
          </a:ln>
        </p:spPr>
        <p:txBody>
          <a:bodyPr spcFirstLastPara="1" wrap="square" lIns="99059" tIns="49516" rIns="99059" bIns="49516" anchor="t" anchorCtr="0">
            <a:noAutofit/>
          </a:bodyPr>
          <a:lstStyle/>
          <a:p>
            <a:pPr marL="0" indent="0"/>
            <a:endParaRPr/>
          </a:p>
        </p:txBody>
      </p:sp>
      <p:sp>
        <p:nvSpPr>
          <p:cNvPr id="523" name="Google Shape;523;g3610f9f9850_0_26: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p20: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1227" name="Google Shape;1227;p20: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p26: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1240" name="Google Shape;1240;p26: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p27: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1251" name="Google Shape;1251;p27: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110:notes"/>
          <p:cNvSpPr txBox="1">
            <a:spLocks noGrp="1"/>
          </p:cNvSpPr>
          <p:nvPr>
            <p:ph type="body" idx="1"/>
          </p:nvPr>
        </p:nvSpPr>
        <p:spPr>
          <a:xfrm>
            <a:off x="710407" y="4925408"/>
            <a:ext cx="5683250" cy="4029879"/>
          </a:xfrm>
          <a:prstGeom prst="rect">
            <a:avLst/>
          </a:prstGeom>
          <a:noFill/>
          <a:ln>
            <a:noFill/>
          </a:ln>
        </p:spPr>
        <p:txBody>
          <a:bodyPr spcFirstLastPara="1" wrap="square" lIns="99059" tIns="49516" rIns="99059" bIns="49516" anchor="t" anchorCtr="0">
            <a:noAutofit/>
          </a:bodyPr>
          <a:lstStyle/>
          <a:p>
            <a:pPr marL="0" indent="0"/>
            <a:endParaRPr/>
          </a:p>
        </p:txBody>
      </p:sp>
      <p:sp>
        <p:nvSpPr>
          <p:cNvPr id="1260" name="Google Shape;1260;p110: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3610f9f9850_0_37:notes"/>
          <p:cNvSpPr txBox="1">
            <a:spLocks noGrp="1"/>
          </p:cNvSpPr>
          <p:nvPr>
            <p:ph type="body" idx="1"/>
          </p:nvPr>
        </p:nvSpPr>
        <p:spPr>
          <a:xfrm>
            <a:off x="710407" y="4925408"/>
            <a:ext cx="5683250" cy="4030047"/>
          </a:xfrm>
          <a:prstGeom prst="rect">
            <a:avLst/>
          </a:prstGeom>
          <a:noFill/>
          <a:ln>
            <a:noFill/>
          </a:ln>
        </p:spPr>
        <p:txBody>
          <a:bodyPr spcFirstLastPara="1" wrap="square" lIns="99059" tIns="49516" rIns="99059" bIns="49516" anchor="t" anchorCtr="0">
            <a:noAutofit/>
          </a:bodyPr>
          <a:lstStyle/>
          <a:p>
            <a:pPr marL="0" indent="0"/>
            <a:endParaRPr/>
          </a:p>
        </p:txBody>
      </p:sp>
      <p:sp>
        <p:nvSpPr>
          <p:cNvPr id="532" name="Google Shape;532;g3610f9f9850_0_37: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610f9f9850_1_3:notes"/>
          <p:cNvSpPr txBox="1">
            <a:spLocks noGrp="1"/>
          </p:cNvSpPr>
          <p:nvPr>
            <p:ph type="body" idx="1"/>
          </p:nvPr>
        </p:nvSpPr>
        <p:spPr>
          <a:xfrm>
            <a:off x="710407" y="4925408"/>
            <a:ext cx="5683250" cy="4030047"/>
          </a:xfrm>
          <a:prstGeom prst="rect">
            <a:avLst/>
          </a:prstGeom>
          <a:noFill/>
          <a:ln>
            <a:noFill/>
          </a:ln>
        </p:spPr>
        <p:txBody>
          <a:bodyPr spcFirstLastPara="1" wrap="square" lIns="99059" tIns="49516" rIns="99059" bIns="49516" anchor="t" anchorCtr="0">
            <a:noAutofit/>
          </a:bodyPr>
          <a:lstStyle/>
          <a:p>
            <a:pPr marL="0" indent="0"/>
            <a:endParaRPr/>
          </a:p>
        </p:txBody>
      </p:sp>
      <p:sp>
        <p:nvSpPr>
          <p:cNvPr id="540" name="Google Shape;540;g3610f9f9850_1_3: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Photo 4">
  <p:cSld name="Title Photo 4">
    <p:spTree>
      <p:nvGrpSpPr>
        <p:cNvPr id="1" name="Shape 16"/>
        <p:cNvGrpSpPr/>
        <p:nvPr/>
      </p:nvGrpSpPr>
      <p:grpSpPr>
        <a:xfrm>
          <a:off x="0" y="0"/>
          <a:ext cx="0" cy="0"/>
          <a:chOff x="0" y="0"/>
          <a:chExt cx="0" cy="0"/>
        </a:xfrm>
      </p:grpSpPr>
      <p:sp>
        <p:nvSpPr>
          <p:cNvPr id="17" name="Google Shape;17;p29"/>
          <p:cNvSpPr>
            <a:spLocks noGrp="1"/>
          </p:cNvSpPr>
          <p:nvPr>
            <p:ph type="pic" idx="2"/>
          </p:nvPr>
        </p:nvSpPr>
        <p:spPr>
          <a:xfrm>
            <a:off x="6096000" y="0"/>
            <a:ext cx="6096000" cy="6858000"/>
          </a:xfrm>
          <a:prstGeom prst="rect">
            <a:avLst/>
          </a:prstGeom>
          <a:noFill/>
          <a:ln>
            <a:noFill/>
          </a:ln>
        </p:spPr>
      </p:sp>
      <p:sp>
        <p:nvSpPr>
          <p:cNvPr id="18" name="Google Shape;18;p29"/>
          <p:cNvSpPr txBox="1">
            <a:spLocks noGrp="1"/>
          </p:cNvSpPr>
          <p:nvPr>
            <p:ph type="subTitle" idx="1"/>
          </p:nvPr>
        </p:nvSpPr>
        <p:spPr>
          <a:xfrm>
            <a:off x="548648" y="5557298"/>
            <a:ext cx="5091864" cy="883258"/>
          </a:xfrm>
          <a:prstGeom prst="rect">
            <a:avLst/>
          </a:prstGeom>
          <a:noFill/>
          <a:ln>
            <a:noFill/>
          </a:ln>
        </p:spPr>
        <p:txBody>
          <a:bodyPr spcFirstLastPara="1" wrap="square" lIns="91425" tIns="91425" rIns="0" bIns="0" anchor="t" anchorCtr="0">
            <a:noAutofit/>
          </a:bodyPr>
          <a:lstStyle>
            <a:lvl1pPr lvl="0" algn="l">
              <a:lnSpc>
                <a:spcPct val="100000"/>
              </a:lnSpc>
              <a:spcBef>
                <a:spcPts val="1000"/>
              </a:spcBef>
              <a:spcAft>
                <a:spcPts val="0"/>
              </a:spcAft>
              <a:buClr>
                <a:schemeClr val="dk1"/>
              </a:buClr>
              <a:buSzPts val="2400"/>
              <a:buFont typeface="Avenir"/>
              <a:buNone/>
              <a:defRPr sz="2400" cap="none"/>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9"/>
          <p:cNvSpPr txBox="1">
            <a:spLocks noGrp="1"/>
          </p:cNvSpPr>
          <p:nvPr>
            <p:ph type="ctrTitle"/>
          </p:nvPr>
        </p:nvSpPr>
        <p:spPr>
          <a:xfrm>
            <a:off x="548648" y="417444"/>
            <a:ext cx="5091864" cy="4890965"/>
          </a:xfrm>
          <a:prstGeom prst="rect">
            <a:avLst/>
          </a:prstGeom>
          <a:noFill/>
          <a:ln>
            <a:noFill/>
          </a:ln>
        </p:spPr>
        <p:txBody>
          <a:bodyPr spcFirstLastPara="1" wrap="square" lIns="91425" tIns="91425" rIns="0" bIns="0" anchor="b" anchorCtr="0">
            <a:noAutofit/>
          </a:bodyPr>
          <a:lstStyle>
            <a:lvl1pPr lvl="0" algn="l">
              <a:lnSpc>
                <a:spcPct val="90000"/>
              </a:lnSpc>
              <a:spcBef>
                <a:spcPts val="0"/>
              </a:spcBef>
              <a:spcAft>
                <a:spcPts val="0"/>
              </a:spcAft>
              <a:buClr>
                <a:schemeClr val="dk1"/>
              </a:buClr>
              <a:buSzPts val="3600"/>
              <a:buFont typeface="Arial Black"/>
              <a:buNone/>
              <a:defRPr sz="36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1 (Max)" type="obj">
  <p:cSld name="OBJECT">
    <p:spTree>
      <p:nvGrpSpPr>
        <p:cNvPr id="1" name="Shape 72"/>
        <p:cNvGrpSpPr/>
        <p:nvPr/>
      </p:nvGrpSpPr>
      <p:grpSpPr>
        <a:xfrm>
          <a:off x="0" y="0"/>
          <a:ext cx="0" cy="0"/>
          <a:chOff x="0" y="0"/>
          <a:chExt cx="0" cy="0"/>
        </a:xfrm>
      </p:grpSpPr>
      <p:sp>
        <p:nvSpPr>
          <p:cNvPr id="73" name="Google Shape;73;p50"/>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50"/>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50"/>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76" name="Google Shape;76;p50"/>
          <p:cNvSpPr txBox="1">
            <a:spLocks noGrp="1"/>
          </p:cNvSpPr>
          <p:nvPr>
            <p:ph type="body" idx="1"/>
          </p:nvPr>
        </p:nvSpPr>
        <p:spPr>
          <a:xfrm>
            <a:off x="182880" y="940312"/>
            <a:ext cx="11442188" cy="5676965"/>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dk1"/>
              </a:buClr>
              <a:buSzPts val="2400"/>
              <a:buFont typeface="Avenir"/>
              <a:buNone/>
              <a:defRPr/>
            </a:lvl1pPr>
            <a:lvl2pPr marL="914400" lvl="1" indent="-228600" algn="l">
              <a:lnSpc>
                <a:spcPct val="100000"/>
              </a:lnSpc>
              <a:spcBef>
                <a:spcPts val="500"/>
              </a:spcBef>
              <a:spcAft>
                <a:spcPts val="0"/>
              </a:spcAft>
              <a:buClr>
                <a:schemeClr val="dk1"/>
              </a:buClr>
              <a:buSzPts val="2200"/>
              <a:buFont typeface="Avenir"/>
              <a:buNone/>
              <a:defRPr/>
            </a:lvl2pPr>
            <a:lvl3pPr marL="1371600" lvl="2" indent="-228600" algn="l">
              <a:lnSpc>
                <a:spcPct val="100000"/>
              </a:lnSpc>
              <a:spcBef>
                <a:spcPts val="500"/>
              </a:spcBef>
              <a:spcAft>
                <a:spcPts val="0"/>
              </a:spcAft>
              <a:buClr>
                <a:schemeClr val="dk1"/>
              </a:buClr>
              <a:buSzPts val="2000"/>
              <a:buFont typeface="Avenir"/>
              <a:buNone/>
              <a:defRPr/>
            </a:lvl3pPr>
            <a:lvl4pPr marL="1828800" lvl="3" indent="-228600" algn="l">
              <a:lnSpc>
                <a:spcPct val="100000"/>
              </a:lnSpc>
              <a:spcBef>
                <a:spcPts val="500"/>
              </a:spcBef>
              <a:spcAft>
                <a:spcPts val="0"/>
              </a:spcAft>
              <a:buClr>
                <a:schemeClr val="dk1"/>
              </a:buClr>
              <a:buSzPts val="1800"/>
              <a:buFont typeface="Avenir"/>
              <a:buNone/>
              <a:defRPr/>
            </a:lvl4pPr>
            <a:lvl5pPr marL="2286000" lvl="4" indent="-228600" algn="l">
              <a:lnSpc>
                <a:spcPct val="10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50"/>
          <p:cNvSpPr txBox="1">
            <a:spLocks noGrp="1"/>
          </p:cNvSpPr>
          <p:nvPr>
            <p:ph type="title"/>
          </p:nvPr>
        </p:nvSpPr>
        <p:spPr>
          <a:xfrm>
            <a:off x="182880" y="315874"/>
            <a:ext cx="11442188" cy="528186"/>
          </a:xfrm>
          <a:prstGeom prst="rect">
            <a:avLst/>
          </a:prstGeom>
          <a:noFill/>
          <a:ln>
            <a:noFill/>
          </a:ln>
        </p:spPr>
        <p:txBody>
          <a:bodyPr spcFirstLastPara="1" wrap="square" lIns="91425" tIns="91425" rIns="0" bIns="0" anchor="ctr" anchorCtr="0">
            <a:norm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Only (Max)">
  <p:cSld name="Content Only (Max)">
    <p:spTree>
      <p:nvGrpSpPr>
        <p:cNvPr id="1" name="Shape 78"/>
        <p:cNvGrpSpPr/>
        <p:nvPr/>
      </p:nvGrpSpPr>
      <p:grpSpPr>
        <a:xfrm>
          <a:off x="0" y="0"/>
          <a:ext cx="0" cy="0"/>
          <a:chOff x="0" y="0"/>
          <a:chExt cx="0" cy="0"/>
        </a:xfrm>
      </p:grpSpPr>
      <p:sp>
        <p:nvSpPr>
          <p:cNvPr id="79" name="Google Shape;79;p51"/>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51"/>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51"/>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82" name="Google Shape;82;p51"/>
          <p:cNvSpPr txBox="1">
            <a:spLocks noGrp="1"/>
          </p:cNvSpPr>
          <p:nvPr>
            <p:ph type="body" idx="1"/>
          </p:nvPr>
        </p:nvSpPr>
        <p:spPr>
          <a:xfrm>
            <a:off x="182880" y="367091"/>
            <a:ext cx="11422799" cy="6123818"/>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dk1"/>
              </a:buClr>
              <a:buSzPts val="2400"/>
              <a:buFont typeface="Avenir"/>
              <a:buNone/>
              <a:defRPr/>
            </a:lvl1pPr>
            <a:lvl2pPr marL="914400" lvl="1" indent="-228600" algn="l">
              <a:lnSpc>
                <a:spcPct val="100000"/>
              </a:lnSpc>
              <a:spcBef>
                <a:spcPts val="500"/>
              </a:spcBef>
              <a:spcAft>
                <a:spcPts val="0"/>
              </a:spcAft>
              <a:buClr>
                <a:schemeClr val="dk1"/>
              </a:buClr>
              <a:buSzPts val="2200"/>
              <a:buFont typeface="Avenir"/>
              <a:buNone/>
              <a:defRPr/>
            </a:lvl2pPr>
            <a:lvl3pPr marL="1371600" lvl="2" indent="-228600" algn="l">
              <a:lnSpc>
                <a:spcPct val="100000"/>
              </a:lnSpc>
              <a:spcBef>
                <a:spcPts val="500"/>
              </a:spcBef>
              <a:spcAft>
                <a:spcPts val="0"/>
              </a:spcAft>
              <a:buClr>
                <a:schemeClr val="dk1"/>
              </a:buClr>
              <a:buSzPts val="2000"/>
              <a:buFont typeface="Avenir"/>
              <a:buNone/>
              <a:defRPr/>
            </a:lvl3pPr>
            <a:lvl4pPr marL="1828800" lvl="3" indent="-228600" algn="l">
              <a:lnSpc>
                <a:spcPct val="100000"/>
              </a:lnSpc>
              <a:spcBef>
                <a:spcPts val="500"/>
              </a:spcBef>
              <a:spcAft>
                <a:spcPts val="0"/>
              </a:spcAft>
              <a:buClr>
                <a:schemeClr val="dk1"/>
              </a:buClr>
              <a:buSzPts val="1800"/>
              <a:buFont typeface="Avenir"/>
              <a:buNone/>
              <a:defRPr/>
            </a:lvl4pPr>
            <a:lvl5pPr marL="2286000" lvl="4" indent="-228600" algn="l">
              <a:lnSpc>
                <a:spcPct val="10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51"/>
          <p:cNvSpPr txBox="1">
            <a:spLocks noGrp="1"/>
          </p:cNvSpPr>
          <p:nvPr>
            <p:ph type="title"/>
          </p:nvPr>
        </p:nvSpPr>
        <p:spPr>
          <a:xfrm>
            <a:off x="838200" y="-1492135"/>
            <a:ext cx="10515600" cy="1325880"/>
          </a:xfrm>
          <a:prstGeom prst="rect">
            <a:avLst/>
          </a:prstGeom>
          <a:noFill/>
          <a:ln>
            <a:noFill/>
          </a:ln>
        </p:spPr>
        <p:txBody>
          <a:bodyPr spcFirstLastPara="1" wrap="square" lIns="91425" tIns="91425" rIns="0" bIns="0" anchor="ctr" anchorCtr="0">
            <a:norm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Content 1">
  <p:cSld name="Title, Content 1">
    <p:spTree>
      <p:nvGrpSpPr>
        <p:cNvPr id="1" name="Shape 84"/>
        <p:cNvGrpSpPr/>
        <p:nvPr/>
      </p:nvGrpSpPr>
      <p:grpSpPr>
        <a:xfrm>
          <a:off x="0" y="0"/>
          <a:ext cx="0" cy="0"/>
          <a:chOff x="0" y="0"/>
          <a:chExt cx="0" cy="0"/>
        </a:xfrm>
      </p:grpSpPr>
      <p:sp>
        <p:nvSpPr>
          <p:cNvPr id="85" name="Google Shape;85;p52"/>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52"/>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52"/>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88" name="Google Shape;88;p52"/>
          <p:cNvSpPr txBox="1">
            <a:spLocks noGrp="1"/>
          </p:cNvSpPr>
          <p:nvPr>
            <p:ph type="body" idx="1"/>
          </p:nvPr>
        </p:nvSpPr>
        <p:spPr>
          <a:xfrm>
            <a:off x="548676" y="2220977"/>
            <a:ext cx="10688608" cy="3995588"/>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dk1"/>
              </a:buClr>
              <a:buSzPts val="2400"/>
              <a:buFont typeface="Avenir"/>
              <a:buNone/>
              <a:defRPr/>
            </a:lvl1pPr>
            <a:lvl2pPr marL="914400" lvl="1" indent="-228600" algn="l">
              <a:lnSpc>
                <a:spcPct val="100000"/>
              </a:lnSpc>
              <a:spcBef>
                <a:spcPts val="500"/>
              </a:spcBef>
              <a:spcAft>
                <a:spcPts val="0"/>
              </a:spcAft>
              <a:buClr>
                <a:schemeClr val="dk1"/>
              </a:buClr>
              <a:buSzPts val="2200"/>
              <a:buFont typeface="Avenir"/>
              <a:buNone/>
              <a:defRPr/>
            </a:lvl2pPr>
            <a:lvl3pPr marL="1371600" lvl="2" indent="-228600" algn="l">
              <a:lnSpc>
                <a:spcPct val="100000"/>
              </a:lnSpc>
              <a:spcBef>
                <a:spcPts val="500"/>
              </a:spcBef>
              <a:spcAft>
                <a:spcPts val="0"/>
              </a:spcAft>
              <a:buClr>
                <a:schemeClr val="dk1"/>
              </a:buClr>
              <a:buSzPts val="2000"/>
              <a:buFont typeface="Avenir"/>
              <a:buNone/>
              <a:defRPr/>
            </a:lvl3pPr>
            <a:lvl4pPr marL="1828800" lvl="3" indent="-228600" algn="l">
              <a:lnSpc>
                <a:spcPct val="100000"/>
              </a:lnSpc>
              <a:spcBef>
                <a:spcPts val="500"/>
              </a:spcBef>
              <a:spcAft>
                <a:spcPts val="0"/>
              </a:spcAft>
              <a:buClr>
                <a:schemeClr val="dk1"/>
              </a:buClr>
              <a:buSzPts val="1800"/>
              <a:buFont typeface="Avenir"/>
              <a:buNone/>
              <a:defRPr/>
            </a:lvl4pPr>
            <a:lvl5pPr marL="2286000" lvl="4" indent="-228600" algn="l">
              <a:lnSpc>
                <a:spcPct val="10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52"/>
          <p:cNvSpPr txBox="1">
            <a:spLocks noGrp="1"/>
          </p:cNvSpPr>
          <p:nvPr>
            <p:ph type="title"/>
          </p:nvPr>
        </p:nvSpPr>
        <p:spPr>
          <a:xfrm>
            <a:off x="548647" y="640080"/>
            <a:ext cx="10690155" cy="1185545"/>
          </a:xfrm>
          <a:prstGeom prst="rect">
            <a:avLst/>
          </a:prstGeom>
          <a:noFill/>
          <a:ln>
            <a:noFill/>
          </a:ln>
        </p:spPr>
        <p:txBody>
          <a:bodyPr spcFirstLastPara="1" wrap="square" lIns="91425" tIns="91425" rIns="0" bIns="0" anchor="t" anchorCtr="0">
            <a:no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Content 2">
  <p:cSld name="Title, Content 2">
    <p:spTree>
      <p:nvGrpSpPr>
        <p:cNvPr id="1" name="Shape 90"/>
        <p:cNvGrpSpPr/>
        <p:nvPr/>
      </p:nvGrpSpPr>
      <p:grpSpPr>
        <a:xfrm>
          <a:off x="0" y="0"/>
          <a:ext cx="0" cy="0"/>
          <a:chOff x="0" y="0"/>
          <a:chExt cx="0" cy="0"/>
        </a:xfrm>
      </p:grpSpPr>
      <p:sp>
        <p:nvSpPr>
          <p:cNvPr id="91" name="Google Shape;91;p53"/>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53"/>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53"/>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94" name="Google Shape;94;p53"/>
          <p:cNvSpPr txBox="1">
            <a:spLocks noGrp="1"/>
          </p:cNvSpPr>
          <p:nvPr>
            <p:ph type="body" idx="1"/>
          </p:nvPr>
        </p:nvSpPr>
        <p:spPr>
          <a:xfrm>
            <a:off x="6433992" y="2386584"/>
            <a:ext cx="4804811" cy="2459736"/>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dk1"/>
              </a:buClr>
              <a:buSzPts val="2400"/>
              <a:buFont typeface="Avenir"/>
              <a:buNone/>
              <a:defRPr/>
            </a:lvl1pPr>
            <a:lvl2pPr marL="914400" lvl="1" indent="-228600" algn="l">
              <a:lnSpc>
                <a:spcPct val="100000"/>
              </a:lnSpc>
              <a:spcBef>
                <a:spcPts val="500"/>
              </a:spcBef>
              <a:spcAft>
                <a:spcPts val="0"/>
              </a:spcAft>
              <a:buClr>
                <a:schemeClr val="dk1"/>
              </a:buClr>
              <a:buSzPts val="2200"/>
              <a:buFont typeface="Avenir"/>
              <a:buNone/>
              <a:defRPr/>
            </a:lvl2pPr>
            <a:lvl3pPr marL="1371600" lvl="2" indent="-228600" algn="l">
              <a:lnSpc>
                <a:spcPct val="100000"/>
              </a:lnSpc>
              <a:spcBef>
                <a:spcPts val="500"/>
              </a:spcBef>
              <a:spcAft>
                <a:spcPts val="0"/>
              </a:spcAft>
              <a:buClr>
                <a:schemeClr val="dk1"/>
              </a:buClr>
              <a:buSzPts val="2000"/>
              <a:buFont typeface="Avenir"/>
              <a:buNone/>
              <a:defRPr/>
            </a:lvl3pPr>
            <a:lvl4pPr marL="1828800" lvl="3" indent="-228600" algn="l">
              <a:lnSpc>
                <a:spcPct val="100000"/>
              </a:lnSpc>
              <a:spcBef>
                <a:spcPts val="500"/>
              </a:spcBef>
              <a:spcAft>
                <a:spcPts val="0"/>
              </a:spcAft>
              <a:buClr>
                <a:schemeClr val="dk1"/>
              </a:buClr>
              <a:buSzPts val="1800"/>
              <a:buFont typeface="Avenir"/>
              <a:buNone/>
              <a:defRPr/>
            </a:lvl4pPr>
            <a:lvl5pPr marL="2286000" lvl="4" indent="-228600" algn="l">
              <a:lnSpc>
                <a:spcPct val="10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53"/>
          <p:cNvSpPr txBox="1">
            <a:spLocks noGrp="1"/>
          </p:cNvSpPr>
          <p:nvPr>
            <p:ph type="title"/>
          </p:nvPr>
        </p:nvSpPr>
        <p:spPr>
          <a:xfrm>
            <a:off x="548647" y="2385975"/>
            <a:ext cx="4804812" cy="2454796"/>
          </a:xfrm>
          <a:prstGeom prst="rect">
            <a:avLst/>
          </a:prstGeom>
          <a:noFill/>
          <a:ln>
            <a:noFill/>
          </a:ln>
        </p:spPr>
        <p:txBody>
          <a:bodyPr spcFirstLastPara="1" wrap="square" lIns="91425" tIns="91425" rIns="0" bIns="0" anchor="t" anchorCtr="0">
            <a:no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3">
  <p:cSld name="Title, Content 3">
    <p:spTree>
      <p:nvGrpSpPr>
        <p:cNvPr id="1" name="Shape 96"/>
        <p:cNvGrpSpPr/>
        <p:nvPr/>
      </p:nvGrpSpPr>
      <p:grpSpPr>
        <a:xfrm>
          <a:off x="0" y="0"/>
          <a:ext cx="0" cy="0"/>
          <a:chOff x="0" y="0"/>
          <a:chExt cx="0" cy="0"/>
        </a:xfrm>
      </p:grpSpPr>
      <p:sp>
        <p:nvSpPr>
          <p:cNvPr id="97" name="Google Shape;97;p54"/>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54"/>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54"/>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100" name="Google Shape;100;p54"/>
          <p:cNvSpPr txBox="1">
            <a:spLocks noGrp="1"/>
          </p:cNvSpPr>
          <p:nvPr>
            <p:ph type="body" idx="1"/>
          </p:nvPr>
        </p:nvSpPr>
        <p:spPr>
          <a:xfrm>
            <a:off x="5519738" y="2254250"/>
            <a:ext cx="4956175" cy="3556000"/>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dk1"/>
              </a:buClr>
              <a:buSzPts val="2400"/>
              <a:buFont typeface="Avenir"/>
              <a:buNone/>
              <a:defRPr/>
            </a:lvl1pPr>
            <a:lvl2pPr marL="914400" lvl="1" indent="-228600" algn="l">
              <a:lnSpc>
                <a:spcPct val="100000"/>
              </a:lnSpc>
              <a:spcBef>
                <a:spcPts val="500"/>
              </a:spcBef>
              <a:spcAft>
                <a:spcPts val="0"/>
              </a:spcAft>
              <a:buClr>
                <a:schemeClr val="dk1"/>
              </a:buClr>
              <a:buSzPts val="2200"/>
              <a:buFont typeface="Avenir"/>
              <a:buNone/>
              <a:defRPr/>
            </a:lvl2pPr>
            <a:lvl3pPr marL="1371600" lvl="2" indent="-228600" algn="l">
              <a:lnSpc>
                <a:spcPct val="100000"/>
              </a:lnSpc>
              <a:spcBef>
                <a:spcPts val="500"/>
              </a:spcBef>
              <a:spcAft>
                <a:spcPts val="0"/>
              </a:spcAft>
              <a:buClr>
                <a:schemeClr val="dk1"/>
              </a:buClr>
              <a:buSzPts val="2000"/>
              <a:buFont typeface="Avenir"/>
              <a:buNone/>
              <a:defRPr/>
            </a:lvl3pPr>
            <a:lvl4pPr marL="1828800" lvl="3" indent="-228600" algn="l">
              <a:lnSpc>
                <a:spcPct val="100000"/>
              </a:lnSpc>
              <a:spcBef>
                <a:spcPts val="500"/>
              </a:spcBef>
              <a:spcAft>
                <a:spcPts val="0"/>
              </a:spcAft>
              <a:buClr>
                <a:schemeClr val="dk1"/>
              </a:buClr>
              <a:buSzPts val="1800"/>
              <a:buFont typeface="Avenir"/>
              <a:buNone/>
              <a:defRPr/>
            </a:lvl4pPr>
            <a:lvl5pPr marL="2286000" lvl="4" indent="-228600" algn="l">
              <a:lnSpc>
                <a:spcPct val="10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54"/>
          <p:cNvSpPr txBox="1">
            <a:spLocks noGrp="1"/>
          </p:cNvSpPr>
          <p:nvPr>
            <p:ph type="title"/>
          </p:nvPr>
        </p:nvSpPr>
        <p:spPr>
          <a:xfrm>
            <a:off x="1028347" y="2258568"/>
            <a:ext cx="3813048" cy="3557016"/>
          </a:xfrm>
          <a:prstGeom prst="rect">
            <a:avLst/>
          </a:prstGeom>
          <a:noFill/>
          <a:ln>
            <a:noFill/>
          </a:ln>
        </p:spPr>
        <p:txBody>
          <a:bodyPr spcFirstLastPara="1" wrap="square" lIns="91425" tIns="91425" rIns="0" bIns="0" anchor="t" anchorCtr="0">
            <a:norm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4">
  <p:cSld name="Title, Content 4">
    <p:spTree>
      <p:nvGrpSpPr>
        <p:cNvPr id="1" name="Shape 102"/>
        <p:cNvGrpSpPr/>
        <p:nvPr/>
      </p:nvGrpSpPr>
      <p:grpSpPr>
        <a:xfrm>
          <a:off x="0" y="0"/>
          <a:ext cx="0" cy="0"/>
          <a:chOff x="0" y="0"/>
          <a:chExt cx="0" cy="0"/>
        </a:xfrm>
      </p:grpSpPr>
      <p:sp>
        <p:nvSpPr>
          <p:cNvPr id="103" name="Google Shape;103;p55"/>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55"/>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55"/>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106" name="Google Shape;106;p55"/>
          <p:cNvSpPr txBox="1">
            <a:spLocks noGrp="1"/>
          </p:cNvSpPr>
          <p:nvPr>
            <p:ph type="body" idx="1"/>
          </p:nvPr>
        </p:nvSpPr>
        <p:spPr>
          <a:xfrm>
            <a:off x="5414320" y="1538288"/>
            <a:ext cx="5824481" cy="4752344"/>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dk1"/>
              </a:buClr>
              <a:buSzPts val="2400"/>
              <a:buFont typeface="Avenir"/>
              <a:buNone/>
              <a:defRPr/>
            </a:lvl1pPr>
            <a:lvl2pPr marL="914400" lvl="1" indent="-228600" algn="l">
              <a:lnSpc>
                <a:spcPct val="100000"/>
              </a:lnSpc>
              <a:spcBef>
                <a:spcPts val="500"/>
              </a:spcBef>
              <a:spcAft>
                <a:spcPts val="0"/>
              </a:spcAft>
              <a:buClr>
                <a:schemeClr val="dk1"/>
              </a:buClr>
              <a:buSzPts val="2200"/>
              <a:buFont typeface="Avenir"/>
              <a:buNone/>
              <a:defRPr/>
            </a:lvl2pPr>
            <a:lvl3pPr marL="1371600" lvl="2" indent="-228600" algn="l">
              <a:lnSpc>
                <a:spcPct val="100000"/>
              </a:lnSpc>
              <a:spcBef>
                <a:spcPts val="500"/>
              </a:spcBef>
              <a:spcAft>
                <a:spcPts val="0"/>
              </a:spcAft>
              <a:buClr>
                <a:schemeClr val="dk1"/>
              </a:buClr>
              <a:buSzPts val="2000"/>
              <a:buFont typeface="Avenir"/>
              <a:buNone/>
              <a:defRPr/>
            </a:lvl3pPr>
            <a:lvl4pPr marL="1828800" lvl="3" indent="-228600" algn="l">
              <a:lnSpc>
                <a:spcPct val="100000"/>
              </a:lnSpc>
              <a:spcBef>
                <a:spcPts val="500"/>
              </a:spcBef>
              <a:spcAft>
                <a:spcPts val="0"/>
              </a:spcAft>
              <a:buClr>
                <a:schemeClr val="dk1"/>
              </a:buClr>
              <a:buSzPts val="1800"/>
              <a:buFont typeface="Avenir"/>
              <a:buNone/>
              <a:defRPr/>
            </a:lvl4pPr>
            <a:lvl5pPr marL="2286000" lvl="4" indent="-228600" algn="l">
              <a:lnSpc>
                <a:spcPct val="10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55"/>
          <p:cNvSpPr txBox="1">
            <a:spLocks noGrp="1"/>
          </p:cNvSpPr>
          <p:nvPr>
            <p:ph type="title"/>
          </p:nvPr>
        </p:nvSpPr>
        <p:spPr>
          <a:xfrm>
            <a:off x="548647" y="1537853"/>
            <a:ext cx="4317026" cy="4752779"/>
          </a:xfrm>
          <a:prstGeom prst="rect">
            <a:avLst/>
          </a:prstGeom>
          <a:noFill/>
          <a:ln>
            <a:noFill/>
          </a:ln>
        </p:spPr>
        <p:txBody>
          <a:bodyPr spcFirstLastPara="1" wrap="square" lIns="91425" tIns="91425" rIns="0" bIns="0" anchor="t" anchorCtr="0">
            <a:normAutofit/>
          </a:bodyPr>
          <a:lstStyle>
            <a:lvl1pPr lvl="0" algn="l">
              <a:lnSpc>
                <a:spcPct val="90000"/>
              </a:lnSpc>
              <a:spcBef>
                <a:spcPts val="0"/>
              </a:spcBef>
              <a:spcAft>
                <a:spcPts val="0"/>
              </a:spcAft>
              <a:buClr>
                <a:schemeClr val="dk1"/>
              </a:buClr>
              <a:buSzPts val="3600"/>
              <a:buFont typeface="Arial Black"/>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Content 5">
  <p:cSld name="Title, Content 5">
    <p:spTree>
      <p:nvGrpSpPr>
        <p:cNvPr id="1" name="Shape 108"/>
        <p:cNvGrpSpPr/>
        <p:nvPr/>
      </p:nvGrpSpPr>
      <p:grpSpPr>
        <a:xfrm>
          <a:off x="0" y="0"/>
          <a:ext cx="0" cy="0"/>
          <a:chOff x="0" y="0"/>
          <a:chExt cx="0" cy="0"/>
        </a:xfrm>
      </p:grpSpPr>
      <p:sp>
        <p:nvSpPr>
          <p:cNvPr id="109" name="Google Shape;109;p56"/>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56"/>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56"/>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112" name="Google Shape;112;p56"/>
          <p:cNvSpPr txBox="1">
            <a:spLocks noGrp="1"/>
          </p:cNvSpPr>
          <p:nvPr>
            <p:ph type="body" idx="1"/>
          </p:nvPr>
        </p:nvSpPr>
        <p:spPr>
          <a:xfrm>
            <a:off x="5438655" y="640080"/>
            <a:ext cx="5779644" cy="5576485"/>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dk1"/>
              </a:buClr>
              <a:buSzPts val="2400"/>
              <a:buFont typeface="Avenir"/>
              <a:buNone/>
              <a:defRPr/>
            </a:lvl1pPr>
            <a:lvl2pPr marL="914400" lvl="1" indent="-228600" algn="l">
              <a:lnSpc>
                <a:spcPct val="100000"/>
              </a:lnSpc>
              <a:spcBef>
                <a:spcPts val="500"/>
              </a:spcBef>
              <a:spcAft>
                <a:spcPts val="0"/>
              </a:spcAft>
              <a:buClr>
                <a:schemeClr val="dk1"/>
              </a:buClr>
              <a:buSzPts val="2200"/>
              <a:buFont typeface="Avenir"/>
              <a:buNone/>
              <a:defRPr/>
            </a:lvl2pPr>
            <a:lvl3pPr marL="1371600" lvl="2" indent="-228600" algn="l">
              <a:lnSpc>
                <a:spcPct val="100000"/>
              </a:lnSpc>
              <a:spcBef>
                <a:spcPts val="500"/>
              </a:spcBef>
              <a:spcAft>
                <a:spcPts val="0"/>
              </a:spcAft>
              <a:buClr>
                <a:schemeClr val="dk1"/>
              </a:buClr>
              <a:buSzPts val="2000"/>
              <a:buFont typeface="Avenir"/>
              <a:buNone/>
              <a:defRPr/>
            </a:lvl3pPr>
            <a:lvl4pPr marL="1828800" lvl="3" indent="-228600" algn="l">
              <a:lnSpc>
                <a:spcPct val="100000"/>
              </a:lnSpc>
              <a:spcBef>
                <a:spcPts val="500"/>
              </a:spcBef>
              <a:spcAft>
                <a:spcPts val="0"/>
              </a:spcAft>
              <a:buClr>
                <a:schemeClr val="dk1"/>
              </a:buClr>
              <a:buSzPts val="1800"/>
              <a:buFont typeface="Avenir"/>
              <a:buNone/>
              <a:defRPr/>
            </a:lvl4pPr>
            <a:lvl5pPr marL="2286000" lvl="4" indent="-228600" algn="l">
              <a:lnSpc>
                <a:spcPct val="10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56"/>
          <p:cNvSpPr txBox="1">
            <a:spLocks noGrp="1"/>
          </p:cNvSpPr>
          <p:nvPr>
            <p:ph type="title"/>
          </p:nvPr>
        </p:nvSpPr>
        <p:spPr>
          <a:xfrm>
            <a:off x="569151" y="640080"/>
            <a:ext cx="4296522" cy="5576485"/>
          </a:xfrm>
          <a:prstGeom prst="rect">
            <a:avLst/>
          </a:prstGeom>
          <a:noFill/>
          <a:ln>
            <a:noFill/>
          </a:ln>
        </p:spPr>
        <p:txBody>
          <a:bodyPr spcFirstLastPara="1" wrap="square" lIns="91425" tIns="91425" rIns="0" bIns="0" anchor="t" anchorCtr="0">
            <a:normAutofit/>
          </a:bodyPr>
          <a:lstStyle>
            <a:lvl1pPr lvl="0" algn="l">
              <a:lnSpc>
                <a:spcPct val="90000"/>
              </a:lnSpc>
              <a:spcBef>
                <a:spcPts val="0"/>
              </a:spcBef>
              <a:spcAft>
                <a:spcPts val="0"/>
              </a:spcAft>
              <a:buClr>
                <a:schemeClr val="dk1"/>
              </a:buClr>
              <a:buSzPts val="3600"/>
              <a:buFont typeface="Arial Black"/>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Content 6">
  <p:cSld name="Title, Content 6">
    <p:spTree>
      <p:nvGrpSpPr>
        <p:cNvPr id="1" name="Shape 114"/>
        <p:cNvGrpSpPr/>
        <p:nvPr/>
      </p:nvGrpSpPr>
      <p:grpSpPr>
        <a:xfrm>
          <a:off x="0" y="0"/>
          <a:ext cx="0" cy="0"/>
          <a:chOff x="0" y="0"/>
          <a:chExt cx="0" cy="0"/>
        </a:xfrm>
      </p:grpSpPr>
      <p:sp>
        <p:nvSpPr>
          <p:cNvPr id="115" name="Google Shape;115;p57"/>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57"/>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57"/>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118" name="Google Shape;118;p57"/>
          <p:cNvSpPr txBox="1">
            <a:spLocks noGrp="1"/>
          </p:cNvSpPr>
          <p:nvPr>
            <p:ph type="body" idx="1"/>
          </p:nvPr>
        </p:nvSpPr>
        <p:spPr>
          <a:xfrm>
            <a:off x="4435995" y="640080"/>
            <a:ext cx="6802805" cy="5576485"/>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dk1"/>
              </a:buClr>
              <a:buSzPts val="2400"/>
              <a:buFont typeface="Avenir"/>
              <a:buNone/>
              <a:defRPr/>
            </a:lvl1pPr>
            <a:lvl2pPr marL="914400" lvl="1" indent="-228600" algn="l">
              <a:lnSpc>
                <a:spcPct val="100000"/>
              </a:lnSpc>
              <a:spcBef>
                <a:spcPts val="500"/>
              </a:spcBef>
              <a:spcAft>
                <a:spcPts val="0"/>
              </a:spcAft>
              <a:buClr>
                <a:schemeClr val="dk1"/>
              </a:buClr>
              <a:buSzPts val="2200"/>
              <a:buFont typeface="Avenir"/>
              <a:buNone/>
              <a:defRPr/>
            </a:lvl2pPr>
            <a:lvl3pPr marL="1371600" lvl="2" indent="-228600" algn="l">
              <a:lnSpc>
                <a:spcPct val="100000"/>
              </a:lnSpc>
              <a:spcBef>
                <a:spcPts val="500"/>
              </a:spcBef>
              <a:spcAft>
                <a:spcPts val="0"/>
              </a:spcAft>
              <a:buClr>
                <a:schemeClr val="dk1"/>
              </a:buClr>
              <a:buSzPts val="2000"/>
              <a:buFont typeface="Avenir"/>
              <a:buNone/>
              <a:defRPr/>
            </a:lvl3pPr>
            <a:lvl4pPr marL="1828800" lvl="3" indent="-228600" algn="l">
              <a:lnSpc>
                <a:spcPct val="100000"/>
              </a:lnSpc>
              <a:spcBef>
                <a:spcPts val="500"/>
              </a:spcBef>
              <a:spcAft>
                <a:spcPts val="0"/>
              </a:spcAft>
              <a:buClr>
                <a:schemeClr val="dk1"/>
              </a:buClr>
              <a:buSzPts val="1800"/>
              <a:buFont typeface="Avenir"/>
              <a:buNone/>
              <a:defRPr/>
            </a:lvl4pPr>
            <a:lvl5pPr marL="2286000" lvl="4" indent="-228600" algn="l">
              <a:lnSpc>
                <a:spcPct val="10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57"/>
          <p:cNvSpPr txBox="1">
            <a:spLocks noGrp="1"/>
          </p:cNvSpPr>
          <p:nvPr>
            <p:ph type="title"/>
          </p:nvPr>
        </p:nvSpPr>
        <p:spPr>
          <a:xfrm>
            <a:off x="548647" y="640080"/>
            <a:ext cx="3338701" cy="5576486"/>
          </a:xfrm>
          <a:prstGeom prst="rect">
            <a:avLst/>
          </a:prstGeom>
          <a:noFill/>
          <a:ln>
            <a:noFill/>
          </a:ln>
        </p:spPr>
        <p:txBody>
          <a:bodyPr spcFirstLastPara="1" wrap="square" lIns="91425" tIns="91425" rIns="0" bIns="0" anchor="t" anchorCtr="0">
            <a:norm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Photo 1">
  <p:cSld name="Content Photo 1">
    <p:spTree>
      <p:nvGrpSpPr>
        <p:cNvPr id="1" name="Shape 120"/>
        <p:cNvGrpSpPr/>
        <p:nvPr/>
      </p:nvGrpSpPr>
      <p:grpSpPr>
        <a:xfrm>
          <a:off x="0" y="0"/>
          <a:ext cx="0" cy="0"/>
          <a:chOff x="0" y="0"/>
          <a:chExt cx="0" cy="0"/>
        </a:xfrm>
      </p:grpSpPr>
      <p:sp>
        <p:nvSpPr>
          <p:cNvPr id="121" name="Google Shape;121;p58"/>
          <p:cNvSpPr>
            <a:spLocks noGrp="1"/>
          </p:cNvSpPr>
          <p:nvPr>
            <p:ph type="pic" idx="2"/>
          </p:nvPr>
        </p:nvSpPr>
        <p:spPr>
          <a:xfrm>
            <a:off x="0" y="1"/>
            <a:ext cx="4793885" cy="6858000"/>
          </a:xfrm>
          <a:prstGeom prst="rect">
            <a:avLst/>
          </a:prstGeom>
          <a:noFill/>
          <a:ln>
            <a:noFill/>
          </a:ln>
        </p:spPr>
      </p:sp>
      <p:sp>
        <p:nvSpPr>
          <p:cNvPr id="122" name="Google Shape;122;p58"/>
          <p:cNvSpPr txBox="1">
            <a:spLocks noGrp="1"/>
          </p:cNvSpPr>
          <p:nvPr>
            <p:ph type="dt" idx="10"/>
          </p:nvPr>
        </p:nvSpPr>
        <p:spPr>
          <a:xfrm rot="-5400000">
            <a:off x="11577950" y="230002"/>
            <a:ext cx="844059" cy="38404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58"/>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58"/>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125" name="Google Shape;125;p58"/>
          <p:cNvSpPr txBox="1">
            <a:spLocks noGrp="1"/>
          </p:cNvSpPr>
          <p:nvPr>
            <p:ph type="body" idx="1"/>
          </p:nvPr>
        </p:nvSpPr>
        <p:spPr>
          <a:xfrm>
            <a:off x="5342532" y="2220977"/>
            <a:ext cx="5896267" cy="3995588"/>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dk1"/>
              </a:buClr>
              <a:buSzPts val="2400"/>
              <a:buFont typeface="Avenir"/>
              <a:buNone/>
              <a:defRPr/>
            </a:lvl1pPr>
            <a:lvl2pPr marL="914400" lvl="1" indent="-228600" algn="l">
              <a:lnSpc>
                <a:spcPct val="100000"/>
              </a:lnSpc>
              <a:spcBef>
                <a:spcPts val="500"/>
              </a:spcBef>
              <a:spcAft>
                <a:spcPts val="0"/>
              </a:spcAft>
              <a:buClr>
                <a:schemeClr val="dk1"/>
              </a:buClr>
              <a:buSzPts val="2200"/>
              <a:buFont typeface="Avenir"/>
              <a:buNone/>
              <a:defRPr/>
            </a:lvl2pPr>
            <a:lvl3pPr marL="1371600" lvl="2" indent="-228600" algn="l">
              <a:lnSpc>
                <a:spcPct val="100000"/>
              </a:lnSpc>
              <a:spcBef>
                <a:spcPts val="500"/>
              </a:spcBef>
              <a:spcAft>
                <a:spcPts val="0"/>
              </a:spcAft>
              <a:buClr>
                <a:schemeClr val="dk1"/>
              </a:buClr>
              <a:buSzPts val="2000"/>
              <a:buFont typeface="Avenir"/>
              <a:buNone/>
              <a:defRPr/>
            </a:lvl3pPr>
            <a:lvl4pPr marL="1828800" lvl="3" indent="-228600" algn="l">
              <a:lnSpc>
                <a:spcPct val="100000"/>
              </a:lnSpc>
              <a:spcBef>
                <a:spcPts val="500"/>
              </a:spcBef>
              <a:spcAft>
                <a:spcPts val="0"/>
              </a:spcAft>
              <a:buClr>
                <a:schemeClr val="dk1"/>
              </a:buClr>
              <a:buSzPts val="1800"/>
              <a:buFont typeface="Avenir"/>
              <a:buNone/>
              <a:defRPr/>
            </a:lvl4pPr>
            <a:lvl5pPr marL="2286000" lvl="4" indent="-228600" algn="l">
              <a:lnSpc>
                <a:spcPct val="10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58"/>
          <p:cNvSpPr txBox="1">
            <a:spLocks noGrp="1"/>
          </p:cNvSpPr>
          <p:nvPr>
            <p:ph type="title"/>
          </p:nvPr>
        </p:nvSpPr>
        <p:spPr>
          <a:xfrm>
            <a:off x="5342532" y="640080"/>
            <a:ext cx="5896266" cy="1185544"/>
          </a:xfrm>
          <a:prstGeom prst="rect">
            <a:avLst/>
          </a:prstGeom>
          <a:noFill/>
          <a:ln>
            <a:noFill/>
          </a:ln>
        </p:spPr>
        <p:txBody>
          <a:bodyPr spcFirstLastPara="1" wrap="square" lIns="91425" tIns="91425" rIns="0" bIns="0" anchor="b" anchorCtr="0">
            <a:no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Photo 2">
  <p:cSld name="Content Photo 2">
    <p:spTree>
      <p:nvGrpSpPr>
        <p:cNvPr id="1" name="Shape 127"/>
        <p:cNvGrpSpPr/>
        <p:nvPr/>
      </p:nvGrpSpPr>
      <p:grpSpPr>
        <a:xfrm>
          <a:off x="0" y="0"/>
          <a:ext cx="0" cy="0"/>
          <a:chOff x="0" y="0"/>
          <a:chExt cx="0" cy="0"/>
        </a:xfrm>
      </p:grpSpPr>
      <p:sp>
        <p:nvSpPr>
          <p:cNvPr id="128" name="Google Shape;128;p59"/>
          <p:cNvSpPr>
            <a:spLocks noGrp="1"/>
          </p:cNvSpPr>
          <p:nvPr>
            <p:ph type="pic" idx="2"/>
          </p:nvPr>
        </p:nvSpPr>
        <p:spPr>
          <a:xfrm>
            <a:off x="7400544" y="0"/>
            <a:ext cx="4407285" cy="6858000"/>
          </a:xfrm>
          <a:prstGeom prst="rect">
            <a:avLst/>
          </a:prstGeom>
          <a:noFill/>
          <a:ln>
            <a:noFill/>
          </a:ln>
        </p:spPr>
      </p:sp>
      <p:sp>
        <p:nvSpPr>
          <p:cNvPr id="129" name="Google Shape;129;p59"/>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59"/>
          <p:cNvSpPr txBox="1">
            <a:spLocks noGrp="1"/>
          </p:cNvSpPr>
          <p:nvPr>
            <p:ph type="ftr" idx="11"/>
          </p:nvPr>
        </p:nvSpPr>
        <p:spPr>
          <a:xfrm rot="-5400000">
            <a:off x="9313727" y="3338289"/>
            <a:ext cx="5372504" cy="384048"/>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59"/>
          <p:cNvSpPr txBox="1">
            <a:spLocks noGrp="1"/>
          </p:cNvSpPr>
          <p:nvPr>
            <p:ph type="sldNum" idx="12"/>
          </p:nvPr>
        </p:nvSpPr>
        <p:spPr>
          <a:xfrm rot="-5400000">
            <a:off x="11679261" y="6345259"/>
            <a:ext cx="641434" cy="384046"/>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132" name="Google Shape;132;p59"/>
          <p:cNvSpPr txBox="1">
            <a:spLocks noGrp="1"/>
          </p:cNvSpPr>
          <p:nvPr>
            <p:ph type="body" idx="1"/>
          </p:nvPr>
        </p:nvSpPr>
        <p:spPr>
          <a:xfrm>
            <a:off x="548647" y="2220977"/>
            <a:ext cx="6282871" cy="3995588"/>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dk1"/>
              </a:buClr>
              <a:buSzPts val="2400"/>
              <a:buFont typeface="Avenir"/>
              <a:buNone/>
              <a:defRPr/>
            </a:lvl1pPr>
            <a:lvl2pPr marL="914400" lvl="1" indent="-228600" algn="l">
              <a:lnSpc>
                <a:spcPct val="100000"/>
              </a:lnSpc>
              <a:spcBef>
                <a:spcPts val="500"/>
              </a:spcBef>
              <a:spcAft>
                <a:spcPts val="0"/>
              </a:spcAft>
              <a:buClr>
                <a:schemeClr val="dk1"/>
              </a:buClr>
              <a:buSzPts val="2200"/>
              <a:buFont typeface="Avenir"/>
              <a:buNone/>
              <a:defRPr/>
            </a:lvl2pPr>
            <a:lvl3pPr marL="1371600" lvl="2" indent="-228600" algn="l">
              <a:lnSpc>
                <a:spcPct val="100000"/>
              </a:lnSpc>
              <a:spcBef>
                <a:spcPts val="500"/>
              </a:spcBef>
              <a:spcAft>
                <a:spcPts val="0"/>
              </a:spcAft>
              <a:buClr>
                <a:schemeClr val="dk1"/>
              </a:buClr>
              <a:buSzPts val="2000"/>
              <a:buFont typeface="Avenir"/>
              <a:buNone/>
              <a:defRPr/>
            </a:lvl3pPr>
            <a:lvl4pPr marL="1828800" lvl="3" indent="-228600" algn="l">
              <a:lnSpc>
                <a:spcPct val="100000"/>
              </a:lnSpc>
              <a:spcBef>
                <a:spcPts val="500"/>
              </a:spcBef>
              <a:spcAft>
                <a:spcPts val="0"/>
              </a:spcAft>
              <a:buClr>
                <a:schemeClr val="dk1"/>
              </a:buClr>
              <a:buSzPts val="1800"/>
              <a:buFont typeface="Avenir"/>
              <a:buNone/>
              <a:defRPr/>
            </a:lvl4pPr>
            <a:lvl5pPr marL="2286000" lvl="4" indent="-228600" algn="l">
              <a:lnSpc>
                <a:spcPct val="10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59"/>
          <p:cNvSpPr txBox="1">
            <a:spLocks noGrp="1"/>
          </p:cNvSpPr>
          <p:nvPr>
            <p:ph type="title"/>
          </p:nvPr>
        </p:nvSpPr>
        <p:spPr>
          <a:xfrm>
            <a:off x="548521" y="640080"/>
            <a:ext cx="6282871" cy="1185544"/>
          </a:xfrm>
          <a:prstGeom prst="rect">
            <a:avLst/>
          </a:prstGeom>
          <a:noFill/>
          <a:ln>
            <a:noFill/>
          </a:ln>
        </p:spPr>
        <p:txBody>
          <a:bodyPr spcFirstLastPara="1" wrap="square" lIns="91425" tIns="91425" rIns="0" bIns="0" anchor="b" anchorCtr="0">
            <a:no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1" type="title">
  <p:cSld name="TITLE">
    <p:spTree>
      <p:nvGrpSpPr>
        <p:cNvPr id="1" name="Shape 20"/>
        <p:cNvGrpSpPr/>
        <p:nvPr/>
      </p:nvGrpSpPr>
      <p:grpSpPr>
        <a:xfrm>
          <a:off x="0" y="0"/>
          <a:ext cx="0" cy="0"/>
          <a:chOff x="0" y="0"/>
          <a:chExt cx="0" cy="0"/>
        </a:xfrm>
      </p:grpSpPr>
      <p:sp>
        <p:nvSpPr>
          <p:cNvPr id="21" name="Google Shape;21;p42"/>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2"/>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2"/>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24" name="Google Shape;24;p42"/>
          <p:cNvSpPr txBox="1">
            <a:spLocks noGrp="1"/>
          </p:cNvSpPr>
          <p:nvPr>
            <p:ph type="subTitle" idx="1"/>
          </p:nvPr>
        </p:nvSpPr>
        <p:spPr>
          <a:xfrm>
            <a:off x="640080" y="4671229"/>
            <a:ext cx="6655522" cy="1545336"/>
          </a:xfrm>
          <a:prstGeom prst="rect">
            <a:avLst/>
          </a:prstGeom>
          <a:noFill/>
          <a:ln>
            <a:noFill/>
          </a:ln>
        </p:spPr>
        <p:txBody>
          <a:bodyPr spcFirstLastPara="1" wrap="square" lIns="91425" tIns="0" rIns="0" bIns="0" anchor="b" anchorCtr="0">
            <a:normAutofit/>
          </a:bodyPr>
          <a:lstStyle>
            <a:lvl1pPr lvl="0" algn="l">
              <a:lnSpc>
                <a:spcPct val="100000"/>
              </a:lnSpc>
              <a:spcBef>
                <a:spcPts val="1000"/>
              </a:spcBef>
              <a:spcAft>
                <a:spcPts val="0"/>
              </a:spcAft>
              <a:buClr>
                <a:schemeClr val="dk1"/>
              </a:buClr>
              <a:buSzPts val="2200"/>
              <a:buFont typeface="Avenir"/>
              <a:buNone/>
              <a:defRPr sz="2200"/>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 name="Google Shape;25;p42"/>
          <p:cNvSpPr txBox="1">
            <a:spLocks noGrp="1"/>
          </p:cNvSpPr>
          <p:nvPr>
            <p:ph type="ctrTitle"/>
          </p:nvPr>
        </p:nvSpPr>
        <p:spPr>
          <a:xfrm>
            <a:off x="640080" y="640080"/>
            <a:ext cx="7478991" cy="3635797"/>
          </a:xfrm>
          <a:prstGeom prst="rect">
            <a:avLst/>
          </a:prstGeom>
          <a:noFill/>
          <a:ln>
            <a:noFill/>
          </a:ln>
        </p:spPr>
        <p:txBody>
          <a:bodyPr spcFirstLastPara="1" wrap="square" lIns="91425" tIns="91425" rIns="0" bIns="0" anchor="t" anchorCtr="0">
            <a:normAutofit/>
          </a:bodyPr>
          <a:lstStyle>
            <a:lvl1pPr lvl="0" algn="l">
              <a:lnSpc>
                <a:spcPct val="90000"/>
              </a:lnSpc>
              <a:spcBef>
                <a:spcPts val="0"/>
              </a:spcBef>
              <a:spcAft>
                <a:spcPts val="0"/>
              </a:spcAft>
              <a:buClr>
                <a:schemeClr val="dk1"/>
              </a:buClr>
              <a:buSzPts val="4400"/>
              <a:buFont typeface="Arial Black"/>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Photo 3">
  <p:cSld name="Content Photo 3">
    <p:spTree>
      <p:nvGrpSpPr>
        <p:cNvPr id="1" name="Shape 134"/>
        <p:cNvGrpSpPr/>
        <p:nvPr/>
      </p:nvGrpSpPr>
      <p:grpSpPr>
        <a:xfrm>
          <a:off x="0" y="0"/>
          <a:ext cx="0" cy="0"/>
          <a:chOff x="0" y="0"/>
          <a:chExt cx="0" cy="0"/>
        </a:xfrm>
      </p:grpSpPr>
      <p:sp>
        <p:nvSpPr>
          <p:cNvPr id="135" name="Google Shape;135;p60"/>
          <p:cNvSpPr>
            <a:spLocks noGrp="1"/>
          </p:cNvSpPr>
          <p:nvPr>
            <p:ph type="pic" idx="2"/>
          </p:nvPr>
        </p:nvSpPr>
        <p:spPr>
          <a:xfrm>
            <a:off x="0" y="1"/>
            <a:ext cx="3796145" cy="6858000"/>
          </a:xfrm>
          <a:prstGeom prst="rect">
            <a:avLst/>
          </a:prstGeom>
          <a:noFill/>
          <a:ln>
            <a:noFill/>
          </a:ln>
        </p:spPr>
      </p:sp>
      <p:sp>
        <p:nvSpPr>
          <p:cNvPr id="136" name="Google Shape;136;p60"/>
          <p:cNvSpPr txBox="1">
            <a:spLocks noGrp="1"/>
          </p:cNvSpPr>
          <p:nvPr>
            <p:ph type="dt" idx="10"/>
          </p:nvPr>
        </p:nvSpPr>
        <p:spPr>
          <a:xfrm rot="-5400000">
            <a:off x="11577948" y="230003"/>
            <a:ext cx="844058" cy="38405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60"/>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60"/>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139" name="Google Shape;139;p60"/>
          <p:cNvSpPr txBox="1">
            <a:spLocks noGrp="1"/>
          </p:cNvSpPr>
          <p:nvPr>
            <p:ph type="body" idx="1"/>
          </p:nvPr>
        </p:nvSpPr>
        <p:spPr>
          <a:xfrm>
            <a:off x="4344788" y="2220977"/>
            <a:ext cx="6894013" cy="3995586"/>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dk1"/>
              </a:buClr>
              <a:buSzPts val="2400"/>
              <a:buFont typeface="Avenir"/>
              <a:buNone/>
              <a:defRPr/>
            </a:lvl1pPr>
            <a:lvl2pPr marL="914400" lvl="1" indent="-228600" algn="l">
              <a:lnSpc>
                <a:spcPct val="100000"/>
              </a:lnSpc>
              <a:spcBef>
                <a:spcPts val="500"/>
              </a:spcBef>
              <a:spcAft>
                <a:spcPts val="0"/>
              </a:spcAft>
              <a:buClr>
                <a:schemeClr val="dk1"/>
              </a:buClr>
              <a:buSzPts val="2200"/>
              <a:buFont typeface="Avenir"/>
              <a:buNone/>
              <a:defRPr/>
            </a:lvl2pPr>
            <a:lvl3pPr marL="1371600" lvl="2" indent="-228600" algn="l">
              <a:lnSpc>
                <a:spcPct val="100000"/>
              </a:lnSpc>
              <a:spcBef>
                <a:spcPts val="500"/>
              </a:spcBef>
              <a:spcAft>
                <a:spcPts val="0"/>
              </a:spcAft>
              <a:buClr>
                <a:schemeClr val="dk1"/>
              </a:buClr>
              <a:buSzPts val="2000"/>
              <a:buFont typeface="Avenir"/>
              <a:buNone/>
              <a:defRPr/>
            </a:lvl3pPr>
            <a:lvl4pPr marL="1828800" lvl="3" indent="-228600" algn="l">
              <a:lnSpc>
                <a:spcPct val="100000"/>
              </a:lnSpc>
              <a:spcBef>
                <a:spcPts val="500"/>
              </a:spcBef>
              <a:spcAft>
                <a:spcPts val="0"/>
              </a:spcAft>
              <a:buClr>
                <a:schemeClr val="dk1"/>
              </a:buClr>
              <a:buSzPts val="1800"/>
              <a:buFont typeface="Avenir"/>
              <a:buNone/>
              <a:defRPr/>
            </a:lvl4pPr>
            <a:lvl5pPr marL="2286000" lvl="4" indent="-228600" algn="l">
              <a:lnSpc>
                <a:spcPct val="10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60"/>
          <p:cNvSpPr txBox="1">
            <a:spLocks noGrp="1"/>
          </p:cNvSpPr>
          <p:nvPr>
            <p:ph type="title"/>
          </p:nvPr>
        </p:nvSpPr>
        <p:spPr>
          <a:xfrm>
            <a:off x="4344788" y="640080"/>
            <a:ext cx="6894013" cy="1185544"/>
          </a:xfrm>
          <a:prstGeom prst="rect">
            <a:avLst/>
          </a:prstGeom>
          <a:noFill/>
          <a:ln>
            <a:noFill/>
          </a:ln>
        </p:spPr>
        <p:txBody>
          <a:bodyPr spcFirstLastPara="1" wrap="square" lIns="91425" tIns="91425" rIns="0" bIns="0" anchor="b"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Photo 4">
  <p:cSld name="Content Photo 4">
    <p:spTree>
      <p:nvGrpSpPr>
        <p:cNvPr id="1" name="Shape 141"/>
        <p:cNvGrpSpPr/>
        <p:nvPr/>
      </p:nvGrpSpPr>
      <p:grpSpPr>
        <a:xfrm>
          <a:off x="0" y="0"/>
          <a:ext cx="0" cy="0"/>
          <a:chOff x="0" y="0"/>
          <a:chExt cx="0" cy="0"/>
        </a:xfrm>
      </p:grpSpPr>
      <p:sp>
        <p:nvSpPr>
          <p:cNvPr id="142" name="Google Shape;142;p61"/>
          <p:cNvSpPr>
            <a:spLocks noGrp="1"/>
          </p:cNvSpPr>
          <p:nvPr>
            <p:ph type="pic" idx="2"/>
          </p:nvPr>
        </p:nvSpPr>
        <p:spPr>
          <a:xfrm>
            <a:off x="7707688" y="0"/>
            <a:ext cx="4100261" cy="6858000"/>
          </a:xfrm>
          <a:prstGeom prst="rect">
            <a:avLst/>
          </a:prstGeom>
          <a:noFill/>
          <a:ln>
            <a:noFill/>
          </a:ln>
        </p:spPr>
      </p:sp>
      <p:sp>
        <p:nvSpPr>
          <p:cNvPr id="143" name="Google Shape;143;p61"/>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61"/>
          <p:cNvSpPr txBox="1">
            <a:spLocks noGrp="1"/>
          </p:cNvSpPr>
          <p:nvPr>
            <p:ph type="ftr" idx="11"/>
          </p:nvPr>
        </p:nvSpPr>
        <p:spPr>
          <a:xfrm rot="-5400000">
            <a:off x="9313724" y="3338288"/>
            <a:ext cx="5372504" cy="384048"/>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61"/>
          <p:cNvSpPr txBox="1">
            <a:spLocks noGrp="1"/>
          </p:cNvSpPr>
          <p:nvPr>
            <p:ph type="sldNum" idx="12"/>
          </p:nvPr>
        </p:nvSpPr>
        <p:spPr>
          <a:xfrm rot="-5400000">
            <a:off x="11679263" y="6345259"/>
            <a:ext cx="641434" cy="38404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146" name="Google Shape;146;p61"/>
          <p:cNvSpPr txBox="1">
            <a:spLocks noGrp="1"/>
          </p:cNvSpPr>
          <p:nvPr>
            <p:ph type="body" idx="1"/>
          </p:nvPr>
        </p:nvSpPr>
        <p:spPr>
          <a:xfrm>
            <a:off x="548647" y="2220977"/>
            <a:ext cx="6569391" cy="3995588"/>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dk1"/>
              </a:buClr>
              <a:buSzPts val="1800"/>
              <a:buFont typeface="Avenir"/>
              <a:buNone/>
              <a:defRPr sz="1800"/>
            </a:lvl1pPr>
            <a:lvl2pPr marL="914400" lvl="1" indent="-228600" algn="l">
              <a:lnSpc>
                <a:spcPct val="100000"/>
              </a:lnSpc>
              <a:spcBef>
                <a:spcPts val="500"/>
              </a:spcBef>
              <a:spcAft>
                <a:spcPts val="0"/>
              </a:spcAft>
              <a:buClr>
                <a:schemeClr val="dk1"/>
              </a:buClr>
              <a:buSzPts val="1800"/>
              <a:buFont typeface="Avenir"/>
              <a:buNone/>
              <a:defRPr sz="1800"/>
            </a:lvl2pPr>
            <a:lvl3pPr marL="1371600" lvl="2" indent="-228600" algn="l">
              <a:lnSpc>
                <a:spcPct val="100000"/>
              </a:lnSpc>
              <a:spcBef>
                <a:spcPts val="500"/>
              </a:spcBef>
              <a:spcAft>
                <a:spcPts val="0"/>
              </a:spcAft>
              <a:buClr>
                <a:schemeClr val="dk1"/>
              </a:buClr>
              <a:buSzPts val="1600"/>
              <a:buFont typeface="Avenir"/>
              <a:buNone/>
              <a:defRPr sz="1600"/>
            </a:lvl3pPr>
            <a:lvl4pPr marL="1828800" lvl="3" indent="-228600" algn="l">
              <a:lnSpc>
                <a:spcPct val="100000"/>
              </a:lnSpc>
              <a:spcBef>
                <a:spcPts val="500"/>
              </a:spcBef>
              <a:spcAft>
                <a:spcPts val="0"/>
              </a:spcAft>
              <a:buClr>
                <a:schemeClr val="dk1"/>
              </a:buClr>
              <a:buSzPts val="1400"/>
              <a:buFont typeface="Avenir"/>
              <a:buNone/>
              <a:defRPr sz="1400"/>
            </a:lvl4pPr>
            <a:lvl5pPr marL="2286000" lvl="4" indent="-228600" algn="l">
              <a:lnSpc>
                <a:spcPct val="100000"/>
              </a:lnSpc>
              <a:spcBef>
                <a:spcPts val="500"/>
              </a:spcBef>
              <a:spcAft>
                <a:spcPts val="0"/>
              </a:spcAft>
              <a:buClr>
                <a:schemeClr val="dk1"/>
              </a:buClr>
              <a:buSzPts val="1400"/>
              <a:buFont typeface="Avenir"/>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p61"/>
          <p:cNvSpPr txBox="1">
            <a:spLocks noGrp="1"/>
          </p:cNvSpPr>
          <p:nvPr>
            <p:ph type="title"/>
          </p:nvPr>
        </p:nvSpPr>
        <p:spPr>
          <a:xfrm>
            <a:off x="548647" y="640080"/>
            <a:ext cx="6569391" cy="1185544"/>
          </a:xfrm>
          <a:prstGeom prst="rect">
            <a:avLst/>
          </a:prstGeom>
          <a:noFill/>
          <a:ln>
            <a:noFill/>
          </a:ln>
        </p:spPr>
        <p:txBody>
          <a:bodyPr spcFirstLastPara="1" wrap="square" lIns="91425" tIns="91425" rIns="0" bIns="0" anchor="b"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Photo 5">
  <p:cSld name="Content Photo 5">
    <p:spTree>
      <p:nvGrpSpPr>
        <p:cNvPr id="1" name="Shape 148"/>
        <p:cNvGrpSpPr/>
        <p:nvPr/>
      </p:nvGrpSpPr>
      <p:grpSpPr>
        <a:xfrm>
          <a:off x="0" y="0"/>
          <a:ext cx="0" cy="0"/>
          <a:chOff x="0" y="0"/>
          <a:chExt cx="0" cy="0"/>
        </a:xfrm>
      </p:grpSpPr>
      <p:sp>
        <p:nvSpPr>
          <p:cNvPr id="149" name="Google Shape;149;p62"/>
          <p:cNvSpPr>
            <a:spLocks noGrp="1"/>
          </p:cNvSpPr>
          <p:nvPr>
            <p:ph type="pic" idx="2"/>
          </p:nvPr>
        </p:nvSpPr>
        <p:spPr>
          <a:xfrm>
            <a:off x="0" y="0"/>
            <a:ext cx="6611509" cy="6858000"/>
          </a:xfrm>
          <a:prstGeom prst="rect">
            <a:avLst/>
          </a:prstGeom>
          <a:noFill/>
          <a:ln>
            <a:noFill/>
          </a:ln>
        </p:spPr>
      </p:sp>
      <p:sp>
        <p:nvSpPr>
          <p:cNvPr id="150" name="Google Shape;150;p62"/>
          <p:cNvSpPr txBox="1">
            <a:spLocks noGrp="1"/>
          </p:cNvSpPr>
          <p:nvPr>
            <p:ph type="dt" idx="10"/>
          </p:nvPr>
        </p:nvSpPr>
        <p:spPr>
          <a:xfrm rot="-5400000">
            <a:off x="11577947" y="230005"/>
            <a:ext cx="844059" cy="38404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62"/>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62"/>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153" name="Google Shape;153;p62"/>
          <p:cNvSpPr txBox="1">
            <a:spLocks noGrp="1"/>
          </p:cNvSpPr>
          <p:nvPr>
            <p:ph type="body" idx="1"/>
          </p:nvPr>
        </p:nvSpPr>
        <p:spPr>
          <a:xfrm>
            <a:off x="7180661" y="2506738"/>
            <a:ext cx="4058141" cy="3708472"/>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dk1"/>
              </a:buClr>
              <a:buSzPts val="2400"/>
              <a:buFont typeface="Avenir"/>
              <a:buNone/>
              <a:defRPr/>
            </a:lvl1pPr>
            <a:lvl2pPr marL="914400" lvl="1" indent="-228600" algn="l">
              <a:lnSpc>
                <a:spcPct val="100000"/>
              </a:lnSpc>
              <a:spcBef>
                <a:spcPts val="500"/>
              </a:spcBef>
              <a:spcAft>
                <a:spcPts val="0"/>
              </a:spcAft>
              <a:buClr>
                <a:schemeClr val="dk1"/>
              </a:buClr>
              <a:buSzPts val="2200"/>
              <a:buFont typeface="Avenir"/>
              <a:buNone/>
              <a:defRPr/>
            </a:lvl2pPr>
            <a:lvl3pPr marL="1371600" lvl="2" indent="-228600" algn="l">
              <a:lnSpc>
                <a:spcPct val="100000"/>
              </a:lnSpc>
              <a:spcBef>
                <a:spcPts val="500"/>
              </a:spcBef>
              <a:spcAft>
                <a:spcPts val="0"/>
              </a:spcAft>
              <a:buClr>
                <a:schemeClr val="dk1"/>
              </a:buClr>
              <a:buSzPts val="2000"/>
              <a:buFont typeface="Avenir"/>
              <a:buNone/>
              <a:defRPr/>
            </a:lvl3pPr>
            <a:lvl4pPr marL="1828800" lvl="3" indent="-228600" algn="l">
              <a:lnSpc>
                <a:spcPct val="100000"/>
              </a:lnSpc>
              <a:spcBef>
                <a:spcPts val="500"/>
              </a:spcBef>
              <a:spcAft>
                <a:spcPts val="0"/>
              </a:spcAft>
              <a:buClr>
                <a:schemeClr val="dk1"/>
              </a:buClr>
              <a:buSzPts val="1800"/>
              <a:buFont typeface="Avenir"/>
              <a:buNone/>
              <a:defRPr/>
            </a:lvl4pPr>
            <a:lvl5pPr marL="2286000" lvl="4" indent="-228600" algn="l">
              <a:lnSpc>
                <a:spcPct val="10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62"/>
          <p:cNvSpPr txBox="1">
            <a:spLocks noGrp="1"/>
          </p:cNvSpPr>
          <p:nvPr>
            <p:ph type="title"/>
          </p:nvPr>
        </p:nvSpPr>
        <p:spPr>
          <a:xfrm>
            <a:off x="7180661" y="640080"/>
            <a:ext cx="4058142" cy="1469952"/>
          </a:xfrm>
          <a:prstGeom prst="rect">
            <a:avLst/>
          </a:prstGeom>
          <a:noFill/>
          <a:ln>
            <a:noFill/>
          </a:ln>
        </p:spPr>
        <p:txBody>
          <a:bodyPr spcFirstLastPara="1" wrap="square" lIns="91425" tIns="91425" rIns="0" bIns="0" anchor="b"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Photo 6">
  <p:cSld name="Content Photo 6">
    <p:spTree>
      <p:nvGrpSpPr>
        <p:cNvPr id="1" name="Shape 155"/>
        <p:cNvGrpSpPr/>
        <p:nvPr/>
      </p:nvGrpSpPr>
      <p:grpSpPr>
        <a:xfrm>
          <a:off x="0" y="0"/>
          <a:ext cx="0" cy="0"/>
          <a:chOff x="0" y="0"/>
          <a:chExt cx="0" cy="0"/>
        </a:xfrm>
      </p:grpSpPr>
      <p:sp>
        <p:nvSpPr>
          <p:cNvPr id="156" name="Google Shape;156;p63"/>
          <p:cNvSpPr>
            <a:spLocks noGrp="1"/>
          </p:cNvSpPr>
          <p:nvPr>
            <p:ph type="pic" idx="2"/>
          </p:nvPr>
        </p:nvSpPr>
        <p:spPr>
          <a:xfrm>
            <a:off x="5342313" y="0"/>
            <a:ext cx="6445856" cy="6858000"/>
          </a:xfrm>
          <a:prstGeom prst="rect">
            <a:avLst/>
          </a:prstGeom>
          <a:noFill/>
          <a:ln>
            <a:noFill/>
          </a:ln>
        </p:spPr>
      </p:sp>
      <p:sp>
        <p:nvSpPr>
          <p:cNvPr id="157" name="Google Shape;157;p63"/>
          <p:cNvSpPr txBox="1">
            <a:spLocks noGrp="1"/>
          </p:cNvSpPr>
          <p:nvPr>
            <p:ph type="dt" idx="10"/>
          </p:nvPr>
        </p:nvSpPr>
        <p:spPr>
          <a:xfrm rot="-5400000">
            <a:off x="11569792" y="219040"/>
            <a:ext cx="841248" cy="40316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63"/>
          <p:cNvSpPr txBox="1">
            <a:spLocks noGrp="1"/>
          </p:cNvSpPr>
          <p:nvPr>
            <p:ph type="ftr" idx="11"/>
          </p:nvPr>
        </p:nvSpPr>
        <p:spPr>
          <a:xfrm rot="-5400000">
            <a:off x="9302759" y="3327321"/>
            <a:ext cx="5375314" cy="403168"/>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63"/>
          <p:cNvSpPr txBox="1">
            <a:spLocks noGrp="1"/>
          </p:cNvSpPr>
          <p:nvPr>
            <p:ph type="sldNum" idx="12"/>
          </p:nvPr>
        </p:nvSpPr>
        <p:spPr>
          <a:xfrm rot="-5400000">
            <a:off x="11669700" y="6335696"/>
            <a:ext cx="641433" cy="403167"/>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160" name="Google Shape;160;p63"/>
          <p:cNvSpPr txBox="1">
            <a:spLocks noGrp="1"/>
          </p:cNvSpPr>
          <p:nvPr>
            <p:ph type="body" idx="1"/>
          </p:nvPr>
        </p:nvSpPr>
        <p:spPr>
          <a:xfrm>
            <a:off x="548648" y="2506737"/>
            <a:ext cx="4243632" cy="3709827"/>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dk1"/>
              </a:buClr>
              <a:buSzPts val="2400"/>
              <a:buFont typeface="Avenir"/>
              <a:buNone/>
              <a:defRPr/>
            </a:lvl1pPr>
            <a:lvl2pPr marL="914400" lvl="1" indent="-228600" algn="l">
              <a:lnSpc>
                <a:spcPct val="100000"/>
              </a:lnSpc>
              <a:spcBef>
                <a:spcPts val="500"/>
              </a:spcBef>
              <a:spcAft>
                <a:spcPts val="0"/>
              </a:spcAft>
              <a:buClr>
                <a:schemeClr val="dk1"/>
              </a:buClr>
              <a:buSzPts val="2200"/>
              <a:buFont typeface="Avenir"/>
              <a:buNone/>
              <a:defRPr/>
            </a:lvl2pPr>
            <a:lvl3pPr marL="1371600" lvl="2" indent="-228600" algn="l">
              <a:lnSpc>
                <a:spcPct val="100000"/>
              </a:lnSpc>
              <a:spcBef>
                <a:spcPts val="500"/>
              </a:spcBef>
              <a:spcAft>
                <a:spcPts val="0"/>
              </a:spcAft>
              <a:buClr>
                <a:schemeClr val="dk1"/>
              </a:buClr>
              <a:buSzPts val="2000"/>
              <a:buFont typeface="Avenir"/>
              <a:buNone/>
              <a:defRPr/>
            </a:lvl3pPr>
            <a:lvl4pPr marL="1828800" lvl="3" indent="-228600" algn="l">
              <a:lnSpc>
                <a:spcPct val="100000"/>
              </a:lnSpc>
              <a:spcBef>
                <a:spcPts val="500"/>
              </a:spcBef>
              <a:spcAft>
                <a:spcPts val="0"/>
              </a:spcAft>
              <a:buClr>
                <a:schemeClr val="dk1"/>
              </a:buClr>
              <a:buSzPts val="1800"/>
              <a:buFont typeface="Avenir"/>
              <a:buNone/>
              <a:defRPr/>
            </a:lvl4pPr>
            <a:lvl5pPr marL="2286000" lvl="4" indent="-228600" algn="l">
              <a:lnSpc>
                <a:spcPct val="10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63"/>
          <p:cNvSpPr txBox="1">
            <a:spLocks noGrp="1"/>
          </p:cNvSpPr>
          <p:nvPr>
            <p:ph type="title"/>
          </p:nvPr>
        </p:nvSpPr>
        <p:spPr>
          <a:xfrm>
            <a:off x="548507" y="640079"/>
            <a:ext cx="4244436" cy="1470381"/>
          </a:xfrm>
          <a:prstGeom prst="rect">
            <a:avLst/>
          </a:prstGeom>
          <a:noFill/>
          <a:ln>
            <a:noFill/>
          </a:ln>
        </p:spPr>
        <p:txBody>
          <a:bodyPr spcFirstLastPara="1" wrap="square" lIns="91425" tIns="91425" rIns="0" bIns="0" anchor="b"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Photo 7">
  <p:cSld name="Content Photo 7">
    <p:spTree>
      <p:nvGrpSpPr>
        <p:cNvPr id="1" name="Shape 162"/>
        <p:cNvGrpSpPr/>
        <p:nvPr/>
      </p:nvGrpSpPr>
      <p:grpSpPr>
        <a:xfrm>
          <a:off x="0" y="0"/>
          <a:ext cx="0" cy="0"/>
          <a:chOff x="0" y="0"/>
          <a:chExt cx="0" cy="0"/>
        </a:xfrm>
      </p:grpSpPr>
      <p:sp>
        <p:nvSpPr>
          <p:cNvPr id="163" name="Google Shape;163;p64"/>
          <p:cNvSpPr>
            <a:spLocks noGrp="1"/>
          </p:cNvSpPr>
          <p:nvPr>
            <p:ph type="pic" idx="2"/>
          </p:nvPr>
        </p:nvSpPr>
        <p:spPr>
          <a:xfrm>
            <a:off x="1" y="0"/>
            <a:ext cx="6492240" cy="6858000"/>
          </a:xfrm>
          <a:prstGeom prst="rect">
            <a:avLst/>
          </a:prstGeom>
          <a:noFill/>
          <a:ln>
            <a:noFill/>
          </a:ln>
        </p:spPr>
      </p:sp>
      <p:sp>
        <p:nvSpPr>
          <p:cNvPr id="164" name="Google Shape;164;p64"/>
          <p:cNvSpPr txBox="1">
            <a:spLocks noGrp="1"/>
          </p:cNvSpPr>
          <p:nvPr>
            <p:ph type="dt" idx="10"/>
          </p:nvPr>
        </p:nvSpPr>
        <p:spPr>
          <a:xfrm rot="-5400000">
            <a:off x="11577947" y="230005"/>
            <a:ext cx="844060" cy="38404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64"/>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64"/>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167" name="Google Shape;167;p64"/>
          <p:cNvSpPr txBox="1">
            <a:spLocks noGrp="1"/>
          </p:cNvSpPr>
          <p:nvPr>
            <p:ph type="body" idx="1"/>
          </p:nvPr>
        </p:nvSpPr>
        <p:spPr>
          <a:xfrm>
            <a:off x="7040888" y="1745672"/>
            <a:ext cx="4218419" cy="4470891"/>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dk1"/>
              </a:buClr>
              <a:buSzPts val="2400"/>
              <a:buFont typeface="Avenir"/>
              <a:buNone/>
              <a:defRPr/>
            </a:lvl1pPr>
            <a:lvl2pPr marL="914400" lvl="1" indent="-228600" algn="l">
              <a:lnSpc>
                <a:spcPct val="100000"/>
              </a:lnSpc>
              <a:spcBef>
                <a:spcPts val="500"/>
              </a:spcBef>
              <a:spcAft>
                <a:spcPts val="0"/>
              </a:spcAft>
              <a:buClr>
                <a:schemeClr val="dk1"/>
              </a:buClr>
              <a:buSzPts val="2200"/>
              <a:buFont typeface="Avenir"/>
              <a:buNone/>
              <a:defRPr/>
            </a:lvl2pPr>
            <a:lvl3pPr marL="1371600" lvl="2" indent="-228600" algn="l">
              <a:lnSpc>
                <a:spcPct val="100000"/>
              </a:lnSpc>
              <a:spcBef>
                <a:spcPts val="500"/>
              </a:spcBef>
              <a:spcAft>
                <a:spcPts val="0"/>
              </a:spcAft>
              <a:buClr>
                <a:schemeClr val="dk1"/>
              </a:buClr>
              <a:buSzPts val="2000"/>
              <a:buFont typeface="Avenir"/>
              <a:buNone/>
              <a:defRPr/>
            </a:lvl3pPr>
            <a:lvl4pPr marL="1828800" lvl="3" indent="-228600" algn="l">
              <a:lnSpc>
                <a:spcPct val="100000"/>
              </a:lnSpc>
              <a:spcBef>
                <a:spcPts val="500"/>
              </a:spcBef>
              <a:spcAft>
                <a:spcPts val="0"/>
              </a:spcAft>
              <a:buClr>
                <a:schemeClr val="dk1"/>
              </a:buClr>
              <a:buSzPts val="1800"/>
              <a:buFont typeface="Avenir"/>
              <a:buNone/>
              <a:defRPr/>
            </a:lvl4pPr>
            <a:lvl5pPr marL="2286000" lvl="4" indent="-228600" algn="l">
              <a:lnSpc>
                <a:spcPct val="10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64"/>
          <p:cNvSpPr txBox="1">
            <a:spLocks noGrp="1"/>
          </p:cNvSpPr>
          <p:nvPr>
            <p:ph type="title"/>
          </p:nvPr>
        </p:nvSpPr>
        <p:spPr>
          <a:xfrm>
            <a:off x="7040889" y="640080"/>
            <a:ext cx="4217598" cy="932688"/>
          </a:xfrm>
          <a:prstGeom prst="rect">
            <a:avLst/>
          </a:prstGeom>
          <a:noFill/>
          <a:ln>
            <a:noFill/>
          </a:ln>
        </p:spPr>
        <p:txBody>
          <a:bodyPr spcFirstLastPara="1" wrap="square" lIns="91425" tIns="91425" rIns="0" bIns="0" anchor="b" anchorCtr="0">
            <a:no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Photo 8">
  <p:cSld name="Content Photo 8">
    <p:spTree>
      <p:nvGrpSpPr>
        <p:cNvPr id="1" name="Shape 169"/>
        <p:cNvGrpSpPr/>
        <p:nvPr/>
      </p:nvGrpSpPr>
      <p:grpSpPr>
        <a:xfrm>
          <a:off x="0" y="0"/>
          <a:ext cx="0" cy="0"/>
          <a:chOff x="0" y="0"/>
          <a:chExt cx="0" cy="0"/>
        </a:xfrm>
      </p:grpSpPr>
      <p:sp>
        <p:nvSpPr>
          <p:cNvPr id="170" name="Google Shape;170;p65"/>
          <p:cNvSpPr>
            <a:spLocks noGrp="1"/>
          </p:cNvSpPr>
          <p:nvPr>
            <p:ph type="pic" idx="2"/>
          </p:nvPr>
        </p:nvSpPr>
        <p:spPr>
          <a:xfrm>
            <a:off x="5524251" y="0"/>
            <a:ext cx="6274280" cy="6858000"/>
          </a:xfrm>
          <a:prstGeom prst="rect">
            <a:avLst/>
          </a:prstGeom>
          <a:noFill/>
          <a:ln>
            <a:noFill/>
          </a:ln>
        </p:spPr>
      </p:sp>
      <p:sp>
        <p:nvSpPr>
          <p:cNvPr id="171" name="Google Shape;171;p65"/>
          <p:cNvSpPr txBox="1">
            <a:spLocks noGrp="1"/>
          </p:cNvSpPr>
          <p:nvPr>
            <p:ph type="dt" idx="10"/>
          </p:nvPr>
        </p:nvSpPr>
        <p:spPr>
          <a:xfrm rot="-5400000">
            <a:off x="11574644" y="223888"/>
            <a:ext cx="841248" cy="39347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p65"/>
          <p:cNvSpPr txBox="1">
            <a:spLocks noGrp="1"/>
          </p:cNvSpPr>
          <p:nvPr>
            <p:ph type="ftr" idx="11"/>
          </p:nvPr>
        </p:nvSpPr>
        <p:spPr>
          <a:xfrm rot="-5400000">
            <a:off x="9307611" y="3332170"/>
            <a:ext cx="5375316" cy="393471"/>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65"/>
          <p:cNvSpPr txBox="1">
            <a:spLocks noGrp="1"/>
          </p:cNvSpPr>
          <p:nvPr>
            <p:ph type="sldNum" idx="12"/>
          </p:nvPr>
        </p:nvSpPr>
        <p:spPr>
          <a:xfrm rot="-5400000">
            <a:off x="11675228" y="6339869"/>
            <a:ext cx="640080" cy="3934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174" name="Google Shape;174;p65"/>
          <p:cNvSpPr txBox="1">
            <a:spLocks noGrp="1"/>
          </p:cNvSpPr>
          <p:nvPr>
            <p:ph type="body" idx="1"/>
          </p:nvPr>
        </p:nvSpPr>
        <p:spPr>
          <a:xfrm>
            <a:off x="548647" y="1602889"/>
            <a:ext cx="4426953" cy="4613676"/>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dk1"/>
              </a:buClr>
              <a:buSzPts val="2400"/>
              <a:buFont typeface="Avenir"/>
              <a:buNone/>
              <a:defRPr/>
            </a:lvl1pPr>
            <a:lvl2pPr marL="914400" lvl="1" indent="-228600" algn="l">
              <a:lnSpc>
                <a:spcPct val="100000"/>
              </a:lnSpc>
              <a:spcBef>
                <a:spcPts val="500"/>
              </a:spcBef>
              <a:spcAft>
                <a:spcPts val="0"/>
              </a:spcAft>
              <a:buClr>
                <a:schemeClr val="dk1"/>
              </a:buClr>
              <a:buSzPts val="2200"/>
              <a:buFont typeface="Avenir"/>
              <a:buNone/>
              <a:defRPr/>
            </a:lvl2pPr>
            <a:lvl3pPr marL="1371600" lvl="2" indent="-228600" algn="l">
              <a:lnSpc>
                <a:spcPct val="100000"/>
              </a:lnSpc>
              <a:spcBef>
                <a:spcPts val="500"/>
              </a:spcBef>
              <a:spcAft>
                <a:spcPts val="0"/>
              </a:spcAft>
              <a:buClr>
                <a:schemeClr val="dk1"/>
              </a:buClr>
              <a:buSzPts val="2000"/>
              <a:buFont typeface="Avenir"/>
              <a:buNone/>
              <a:defRPr/>
            </a:lvl3pPr>
            <a:lvl4pPr marL="1828800" lvl="3" indent="-228600" algn="l">
              <a:lnSpc>
                <a:spcPct val="100000"/>
              </a:lnSpc>
              <a:spcBef>
                <a:spcPts val="500"/>
              </a:spcBef>
              <a:spcAft>
                <a:spcPts val="0"/>
              </a:spcAft>
              <a:buClr>
                <a:schemeClr val="dk1"/>
              </a:buClr>
              <a:buSzPts val="1800"/>
              <a:buFont typeface="Avenir"/>
              <a:buNone/>
              <a:defRPr/>
            </a:lvl4pPr>
            <a:lvl5pPr marL="2286000" lvl="4" indent="-228600" algn="l">
              <a:lnSpc>
                <a:spcPct val="10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65"/>
          <p:cNvSpPr txBox="1">
            <a:spLocks noGrp="1"/>
          </p:cNvSpPr>
          <p:nvPr>
            <p:ph type="title"/>
          </p:nvPr>
        </p:nvSpPr>
        <p:spPr>
          <a:xfrm>
            <a:off x="548647" y="320040"/>
            <a:ext cx="4426953" cy="1153758"/>
          </a:xfrm>
          <a:prstGeom prst="rect">
            <a:avLst/>
          </a:prstGeom>
          <a:noFill/>
          <a:ln>
            <a:noFill/>
          </a:ln>
        </p:spPr>
        <p:txBody>
          <a:bodyPr spcFirstLastPara="1" wrap="square" lIns="91425" tIns="91425" rIns="0" bIns="0" anchor="b" anchorCtr="0">
            <a:no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Photo 9">
  <p:cSld name="Content Photo 9">
    <p:spTree>
      <p:nvGrpSpPr>
        <p:cNvPr id="1" name="Shape 176"/>
        <p:cNvGrpSpPr/>
        <p:nvPr/>
      </p:nvGrpSpPr>
      <p:grpSpPr>
        <a:xfrm>
          <a:off x="0" y="0"/>
          <a:ext cx="0" cy="0"/>
          <a:chOff x="0" y="0"/>
          <a:chExt cx="0" cy="0"/>
        </a:xfrm>
      </p:grpSpPr>
      <p:sp>
        <p:nvSpPr>
          <p:cNvPr id="177" name="Google Shape;177;p66"/>
          <p:cNvSpPr>
            <a:spLocks noGrp="1"/>
          </p:cNvSpPr>
          <p:nvPr>
            <p:ph type="pic" idx="2"/>
          </p:nvPr>
        </p:nvSpPr>
        <p:spPr>
          <a:xfrm>
            <a:off x="0" y="0"/>
            <a:ext cx="7584144" cy="6858000"/>
          </a:xfrm>
          <a:prstGeom prst="rect">
            <a:avLst/>
          </a:prstGeom>
          <a:noFill/>
          <a:ln>
            <a:noFill/>
          </a:ln>
        </p:spPr>
      </p:sp>
      <p:sp>
        <p:nvSpPr>
          <p:cNvPr id="178" name="Google Shape;178;p66"/>
          <p:cNvSpPr txBox="1">
            <a:spLocks noGrp="1"/>
          </p:cNvSpPr>
          <p:nvPr>
            <p:ph type="dt" idx="10"/>
          </p:nvPr>
        </p:nvSpPr>
        <p:spPr>
          <a:xfrm rot="-5400000">
            <a:off x="11579353" y="228599"/>
            <a:ext cx="841248" cy="38405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66"/>
          <p:cNvSpPr txBox="1">
            <a:spLocks noGrp="1"/>
          </p:cNvSpPr>
          <p:nvPr>
            <p:ph type="ftr" idx="11"/>
          </p:nvPr>
        </p:nvSpPr>
        <p:spPr>
          <a:xfrm rot="-5400000">
            <a:off x="9312317" y="3336881"/>
            <a:ext cx="5375316" cy="384051"/>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66"/>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181" name="Google Shape;181;p66"/>
          <p:cNvSpPr txBox="1">
            <a:spLocks noGrp="1"/>
          </p:cNvSpPr>
          <p:nvPr>
            <p:ph type="body" idx="1"/>
          </p:nvPr>
        </p:nvSpPr>
        <p:spPr>
          <a:xfrm>
            <a:off x="8132918" y="2285999"/>
            <a:ext cx="3126383" cy="3930565"/>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dk1"/>
              </a:buClr>
              <a:buSzPts val="2400"/>
              <a:buFont typeface="Avenir"/>
              <a:buNone/>
              <a:defRPr/>
            </a:lvl1pPr>
            <a:lvl2pPr marL="914400" lvl="1" indent="-228600" algn="l">
              <a:lnSpc>
                <a:spcPct val="100000"/>
              </a:lnSpc>
              <a:spcBef>
                <a:spcPts val="500"/>
              </a:spcBef>
              <a:spcAft>
                <a:spcPts val="0"/>
              </a:spcAft>
              <a:buClr>
                <a:schemeClr val="dk1"/>
              </a:buClr>
              <a:buSzPts val="2200"/>
              <a:buFont typeface="Avenir"/>
              <a:buNone/>
              <a:defRPr/>
            </a:lvl2pPr>
            <a:lvl3pPr marL="1371600" lvl="2" indent="-228600" algn="l">
              <a:lnSpc>
                <a:spcPct val="100000"/>
              </a:lnSpc>
              <a:spcBef>
                <a:spcPts val="500"/>
              </a:spcBef>
              <a:spcAft>
                <a:spcPts val="0"/>
              </a:spcAft>
              <a:buClr>
                <a:schemeClr val="dk1"/>
              </a:buClr>
              <a:buSzPts val="2000"/>
              <a:buFont typeface="Avenir"/>
              <a:buNone/>
              <a:defRPr/>
            </a:lvl3pPr>
            <a:lvl4pPr marL="1828800" lvl="3" indent="-228600" algn="l">
              <a:lnSpc>
                <a:spcPct val="100000"/>
              </a:lnSpc>
              <a:spcBef>
                <a:spcPts val="500"/>
              </a:spcBef>
              <a:spcAft>
                <a:spcPts val="0"/>
              </a:spcAft>
              <a:buClr>
                <a:schemeClr val="dk1"/>
              </a:buClr>
              <a:buSzPts val="1800"/>
              <a:buFont typeface="Avenir"/>
              <a:buNone/>
              <a:defRPr/>
            </a:lvl4pPr>
            <a:lvl5pPr marL="2286000" lvl="4" indent="-228600" algn="l">
              <a:lnSpc>
                <a:spcPct val="10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66"/>
          <p:cNvSpPr txBox="1">
            <a:spLocks noGrp="1"/>
          </p:cNvSpPr>
          <p:nvPr>
            <p:ph type="title"/>
          </p:nvPr>
        </p:nvSpPr>
        <p:spPr>
          <a:xfrm>
            <a:off x="8132791" y="640079"/>
            <a:ext cx="3126511" cy="1470381"/>
          </a:xfrm>
          <a:prstGeom prst="rect">
            <a:avLst/>
          </a:prstGeom>
          <a:noFill/>
          <a:ln>
            <a:noFill/>
          </a:ln>
        </p:spPr>
        <p:txBody>
          <a:bodyPr spcFirstLastPara="1" wrap="square" lIns="91425" tIns="91425" rIns="0" bIns="0" anchor="b" anchorCtr="0">
            <a:norm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Photo 10">
  <p:cSld name="Content Photo 10">
    <p:spTree>
      <p:nvGrpSpPr>
        <p:cNvPr id="1" name="Shape 183"/>
        <p:cNvGrpSpPr/>
        <p:nvPr/>
      </p:nvGrpSpPr>
      <p:grpSpPr>
        <a:xfrm>
          <a:off x="0" y="0"/>
          <a:ext cx="0" cy="0"/>
          <a:chOff x="0" y="0"/>
          <a:chExt cx="0" cy="0"/>
        </a:xfrm>
      </p:grpSpPr>
      <p:sp>
        <p:nvSpPr>
          <p:cNvPr id="184" name="Google Shape;184;p67"/>
          <p:cNvSpPr>
            <a:spLocks noGrp="1"/>
          </p:cNvSpPr>
          <p:nvPr>
            <p:ph type="pic" idx="2"/>
          </p:nvPr>
        </p:nvSpPr>
        <p:spPr>
          <a:xfrm>
            <a:off x="4382601" y="0"/>
            <a:ext cx="7430217" cy="6858000"/>
          </a:xfrm>
          <a:prstGeom prst="rect">
            <a:avLst/>
          </a:prstGeom>
          <a:noFill/>
          <a:ln>
            <a:noFill/>
          </a:ln>
        </p:spPr>
      </p:sp>
      <p:sp>
        <p:nvSpPr>
          <p:cNvPr id="185" name="Google Shape;185;p67"/>
          <p:cNvSpPr txBox="1">
            <a:spLocks noGrp="1"/>
          </p:cNvSpPr>
          <p:nvPr>
            <p:ph type="dt" idx="10"/>
          </p:nvPr>
        </p:nvSpPr>
        <p:spPr>
          <a:xfrm rot="-5400000">
            <a:off x="11581787" y="227618"/>
            <a:ext cx="841248" cy="37918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6" name="Google Shape;186;p67"/>
          <p:cNvSpPr txBox="1">
            <a:spLocks noGrp="1"/>
          </p:cNvSpPr>
          <p:nvPr>
            <p:ph type="ftr" idx="11"/>
          </p:nvPr>
        </p:nvSpPr>
        <p:spPr>
          <a:xfrm rot="-5400000">
            <a:off x="9332304" y="3318349"/>
            <a:ext cx="5340213" cy="379182"/>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67"/>
          <p:cNvSpPr txBox="1">
            <a:spLocks noGrp="1"/>
          </p:cNvSpPr>
          <p:nvPr>
            <p:ph type="sldNum" idx="12"/>
          </p:nvPr>
        </p:nvSpPr>
        <p:spPr>
          <a:xfrm rot="-5400000">
            <a:off x="11662434" y="6328433"/>
            <a:ext cx="679953" cy="37918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188" name="Google Shape;188;p67"/>
          <p:cNvSpPr txBox="1">
            <a:spLocks noGrp="1"/>
          </p:cNvSpPr>
          <p:nvPr>
            <p:ph type="body" idx="1"/>
          </p:nvPr>
        </p:nvSpPr>
        <p:spPr>
          <a:xfrm>
            <a:off x="548648" y="2346897"/>
            <a:ext cx="3285306" cy="3831150"/>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dk1"/>
              </a:buClr>
              <a:buSzPts val="2400"/>
              <a:buFont typeface="Avenir"/>
              <a:buNone/>
              <a:defRPr/>
            </a:lvl1pPr>
            <a:lvl2pPr marL="914400" lvl="1" indent="-228600" algn="l">
              <a:lnSpc>
                <a:spcPct val="100000"/>
              </a:lnSpc>
              <a:spcBef>
                <a:spcPts val="500"/>
              </a:spcBef>
              <a:spcAft>
                <a:spcPts val="0"/>
              </a:spcAft>
              <a:buClr>
                <a:schemeClr val="dk1"/>
              </a:buClr>
              <a:buSzPts val="2200"/>
              <a:buFont typeface="Avenir"/>
              <a:buNone/>
              <a:defRPr/>
            </a:lvl2pPr>
            <a:lvl3pPr marL="1371600" lvl="2" indent="-228600" algn="l">
              <a:lnSpc>
                <a:spcPct val="100000"/>
              </a:lnSpc>
              <a:spcBef>
                <a:spcPts val="500"/>
              </a:spcBef>
              <a:spcAft>
                <a:spcPts val="0"/>
              </a:spcAft>
              <a:buClr>
                <a:schemeClr val="dk1"/>
              </a:buClr>
              <a:buSzPts val="2000"/>
              <a:buFont typeface="Avenir"/>
              <a:buNone/>
              <a:defRPr/>
            </a:lvl3pPr>
            <a:lvl4pPr marL="1828800" lvl="3" indent="-228600" algn="l">
              <a:lnSpc>
                <a:spcPct val="100000"/>
              </a:lnSpc>
              <a:spcBef>
                <a:spcPts val="500"/>
              </a:spcBef>
              <a:spcAft>
                <a:spcPts val="0"/>
              </a:spcAft>
              <a:buClr>
                <a:schemeClr val="dk1"/>
              </a:buClr>
              <a:buSzPts val="1800"/>
              <a:buFont typeface="Avenir"/>
              <a:buNone/>
              <a:defRPr/>
            </a:lvl4pPr>
            <a:lvl5pPr marL="2286000" lvl="4" indent="-228600" algn="l">
              <a:lnSpc>
                <a:spcPct val="10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 name="Google Shape;189;p67"/>
          <p:cNvSpPr txBox="1">
            <a:spLocks noGrp="1"/>
          </p:cNvSpPr>
          <p:nvPr>
            <p:ph type="title"/>
          </p:nvPr>
        </p:nvSpPr>
        <p:spPr>
          <a:xfrm>
            <a:off x="548648" y="640079"/>
            <a:ext cx="3285306" cy="1470381"/>
          </a:xfrm>
          <a:prstGeom prst="rect">
            <a:avLst/>
          </a:prstGeom>
          <a:noFill/>
          <a:ln>
            <a:noFill/>
          </a:ln>
        </p:spPr>
        <p:txBody>
          <a:bodyPr spcFirstLastPara="1" wrap="square" lIns="91425" tIns="91425" rIns="0" bIns="0" anchor="b" anchorCtr="0">
            <a:norm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Photo 11">
  <p:cSld name="Content Photo 11">
    <p:spTree>
      <p:nvGrpSpPr>
        <p:cNvPr id="1" name="Shape 190"/>
        <p:cNvGrpSpPr/>
        <p:nvPr/>
      </p:nvGrpSpPr>
      <p:grpSpPr>
        <a:xfrm>
          <a:off x="0" y="0"/>
          <a:ext cx="0" cy="0"/>
          <a:chOff x="0" y="0"/>
          <a:chExt cx="0" cy="0"/>
        </a:xfrm>
      </p:grpSpPr>
      <p:sp>
        <p:nvSpPr>
          <p:cNvPr id="191" name="Google Shape;191;p68"/>
          <p:cNvSpPr>
            <a:spLocks noGrp="1"/>
          </p:cNvSpPr>
          <p:nvPr>
            <p:ph type="pic" idx="2"/>
          </p:nvPr>
        </p:nvSpPr>
        <p:spPr>
          <a:xfrm>
            <a:off x="0" y="0"/>
            <a:ext cx="7781365" cy="6858000"/>
          </a:xfrm>
          <a:prstGeom prst="rect">
            <a:avLst/>
          </a:prstGeom>
          <a:noFill/>
          <a:ln>
            <a:noFill/>
          </a:ln>
        </p:spPr>
      </p:sp>
      <p:sp>
        <p:nvSpPr>
          <p:cNvPr id="192" name="Google Shape;192;p68"/>
          <p:cNvSpPr txBox="1">
            <a:spLocks noGrp="1"/>
          </p:cNvSpPr>
          <p:nvPr>
            <p:ph type="dt" idx="10"/>
          </p:nvPr>
        </p:nvSpPr>
        <p:spPr>
          <a:xfrm rot="-5400000">
            <a:off x="11588816" y="228597"/>
            <a:ext cx="841248" cy="38405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68"/>
          <p:cNvSpPr txBox="1">
            <a:spLocks noGrp="1"/>
          </p:cNvSpPr>
          <p:nvPr>
            <p:ph type="ftr" idx="11"/>
          </p:nvPr>
        </p:nvSpPr>
        <p:spPr>
          <a:xfrm rot="-5400000">
            <a:off x="9318449" y="3340209"/>
            <a:ext cx="5372517" cy="37458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68"/>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195" name="Google Shape;195;p68"/>
          <p:cNvSpPr txBox="1">
            <a:spLocks noGrp="1"/>
          </p:cNvSpPr>
          <p:nvPr>
            <p:ph type="body" idx="1"/>
          </p:nvPr>
        </p:nvSpPr>
        <p:spPr>
          <a:xfrm>
            <a:off x="8344096" y="3099816"/>
            <a:ext cx="2894707" cy="2953512"/>
          </a:xfrm>
          <a:prstGeom prst="rect">
            <a:avLst/>
          </a:prstGeom>
          <a:noFill/>
          <a:ln>
            <a:noFill/>
          </a:ln>
        </p:spPr>
        <p:txBody>
          <a:bodyPr spcFirstLastPara="1" wrap="square" lIns="91425" tIns="0" rIns="0" bIns="0" anchor="t" anchorCtr="0">
            <a:normAutofit/>
          </a:bodyPr>
          <a:lstStyle>
            <a:lvl1pPr marL="457200" lvl="0" indent="-228600" algn="l">
              <a:lnSpc>
                <a:spcPct val="100000"/>
              </a:lnSpc>
              <a:spcBef>
                <a:spcPts val="1000"/>
              </a:spcBef>
              <a:spcAft>
                <a:spcPts val="0"/>
              </a:spcAft>
              <a:buClr>
                <a:schemeClr val="dk1"/>
              </a:buClr>
              <a:buSzPts val="2400"/>
              <a:buFont typeface="Avenir"/>
              <a:buNone/>
              <a:defRPr sz="2400"/>
            </a:lvl1pPr>
            <a:lvl2pPr marL="914400" lvl="1" indent="-228600" algn="l">
              <a:lnSpc>
                <a:spcPct val="100000"/>
              </a:lnSpc>
              <a:spcBef>
                <a:spcPts val="500"/>
              </a:spcBef>
              <a:spcAft>
                <a:spcPts val="0"/>
              </a:spcAft>
              <a:buClr>
                <a:schemeClr val="dk1"/>
              </a:buClr>
              <a:buSzPts val="2000"/>
              <a:buFont typeface="Avenir"/>
              <a:buNone/>
              <a:defRPr sz="2000"/>
            </a:lvl2pPr>
            <a:lvl3pPr marL="1371600" lvl="2" indent="-228600" algn="l">
              <a:lnSpc>
                <a:spcPct val="100000"/>
              </a:lnSpc>
              <a:spcBef>
                <a:spcPts val="500"/>
              </a:spcBef>
              <a:spcAft>
                <a:spcPts val="0"/>
              </a:spcAft>
              <a:buClr>
                <a:schemeClr val="dk1"/>
              </a:buClr>
              <a:buSzPts val="1800"/>
              <a:buFont typeface="Avenir"/>
              <a:buNone/>
              <a:defRPr sz="1800"/>
            </a:lvl3pPr>
            <a:lvl4pPr marL="1828800" lvl="3" indent="-228600" algn="l">
              <a:lnSpc>
                <a:spcPct val="100000"/>
              </a:lnSpc>
              <a:spcBef>
                <a:spcPts val="500"/>
              </a:spcBef>
              <a:spcAft>
                <a:spcPts val="0"/>
              </a:spcAft>
              <a:buClr>
                <a:schemeClr val="dk1"/>
              </a:buClr>
              <a:buSzPts val="1600"/>
              <a:buFont typeface="Avenir"/>
              <a:buNone/>
              <a:defRPr sz="1600"/>
            </a:lvl4pPr>
            <a:lvl5pPr marL="2286000" lvl="4" indent="-228600" algn="l">
              <a:lnSpc>
                <a:spcPct val="100000"/>
              </a:lnSpc>
              <a:spcBef>
                <a:spcPts val="500"/>
              </a:spcBef>
              <a:spcAft>
                <a:spcPts val="0"/>
              </a:spcAft>
              <a:buClr>
                <a:schemeClr val="dk1"/>
              </a:buClr>
              <a:buSzPts val="1400"/>
              <a:buFont typeface="Avenir"/>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68"/>
          <p:cNvSpPr txBox="1">
            <a:spLocks noGrp="1"/>
          </p:cNvSpPr>
          <p:nvPr>
            <p:ph type="title"/>
          </p:nvPr>
        </p:nvSpPr>
        <p:spPr>
          <a:xfrm>
            <a:off x="8343102" y="1078992"/>
            <a:ext cx="2894707" cy="1942773"/>
          </a:xfrm>
          <a:prstGeom prst="rect">
            <a:avLst/>
          </a:prstGeom>
          <a:noFill/>
          <a:ln>
            <a:noFill/>
          </a:ln>
        </p:spPr>
        <p:txBody>
          <a:bodyPr spcFirstLastPara="1" wrap="square" lIns="91425" tIns="91425" rIns="0" bIns="0" anchor="b"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Photo 12">
  <p:cSld name="Content Photo 12">
    <p:spTree>
      <p:nvGrpSpPr>
        <p:cNvPr id="1" name="Shape 197"/>
        <p:cNvGrpSpPr/>
        <p:nvPr/>
      </p:nvGrpSpPr>
      <p:grpSpPr>
        <a:xfrm>
          <a:off x="0" y="0"/>
          <a:ext cx="0" cy="0"/>
          <a:chOff x="0" y="0"/>
          <a:chExt cx="0" cy="0"/>
        </a:xfrm>
      </p:grpSpPr>
      <p:sp>
        <p:nvSpPr>
          <p:cNvPr id="198" name="Google Shape;198;p69"/>
          <p:cNvSpPr>
            <a:spLocks noGrp="1"/>
          </p:cNvSpPr>
          <p:nvPr>
            <p:ph type="pic" idx="2"/>
          </p:nvPr>
        </p:nvSpPr>
        <p:spPr>
          <a:xfrm>
            <a:off x="-1" y="0"/>
            <a:ext cx="11807952" cy="4635132"/>
          </a:xfrm>
          <a:prstGeom prst="rect">
            <a:avLst/>
          </a:prstGeom>
          <a:noFill/>
          <a:ln>
            <a:noFill/>
          </a:ln>
        </p:spPr>
      </p:sp>
      <p:sp>
        <p:nvSpPr>
          <p:cNvPr id="199" name="Google Shape;199;p69"/>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0" name="Google Shape;200;p69"/>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69"/>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202" name="Google Shape;202;p69"/>
          <p:cNvSpPr txBox="1">
            <a:spLocks noGrp="1"/>
          </p:cNvSpPr>
          <p:nvPr>
            <p:ph type="body" idx="1"/>
          </p:nvPr>
        </p:nvSpPr>
        <p:spPr>
          <a:xfrm>
            <a:off x="5414320" y="5070445"/>
            <a:ext cx="5803979" cy="1332152"/>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dk1"/>
              </a:buClr>
              <a:buSzPts val="1600"/>
              <a:buFont typeface="Arial"/>
              <a:buNone/>
              <a:defRPr sz="1600"/>
            </a:lvl1pPr>
            <a:lvl2pPr marL="914400" lvl="1" indent="-228600" algn="l">
              <a:lnSpc>
                <a:spcPct val="100000"/>
              </a:lnSpc>
              <a:spcBef>
                <a:spcPts val="500"/>
              </a:spcBef>
              <a:spcAft>
                <a:spcPts val="0"/>
              </a:spcAft>
              <a:buClr>
                <a:schemeClr val="dk1"/>
              </a:buClr>
              <a:buSzPts val="1400"/>
              <a:buFont typeface="Arial"/>
              <a:buNone/>
              <a:defRPr sz="1400"/>
            </a:lvl2pPr>
            <a:lvl3pPr marL="1371600" lvl="2" indent="-228600" algn="l">
              <a:lnSpc>
                <a:spcPct val="100000"/>
              </a:lnSpc>
              <a:spcBef>
                <a:spcPts val="500"/>
              </a:spcBef>
              <a:spcAft>
                <a:spcPts val="0"/>
              </a:spcAft>
              <a:buClr>
                <a:schemeClr val="dk1"/>
              </a:buClr>
              <a:buSzPts val="1200"/>
              <a:buFont typeface="Arial"/>
              <a:buNone/>
              <a:defRPr sz="1200"/>
            </a:lvl3pPr>
            <a:lvl4pPr marL="1828800" lvl="3" indent="-228600" algn="l">
              <a:lnSpc>
                <a:spcPct val="100000"/>
              </a:lnSpc>
              <a:spcBef>
                <a:spcPts val="500"/>
              </a:spcBef>
              <a:spcAft>
                <a:spcPts val="0"/>
              </a:spcAft>
              <a:buClr>
                <a:schemeClr val="dk1"/>
              </a:buClr>
              <a:buSzPts val="1100"/>
              <a:buFont typeface="Arial"/>
              <a:buNone/>
              <a:defRPr sz="1100"/>
            </a:lvl4pPr>
            <a:lvl5pPr marL="2286000" lvl="4" indent="-228600" algn="l">
              <a:lnSpc>
                <a:spcPct val="100000"/>
              </a:lnSpc>
              <a:spcBef>
                <a:spcPts val="500"/>
              </a:spcBef>
              <a:spcAft>
                <a:spcPts val="0"/>
              </a:spcAft>
              <a:buClr>
                <a:schemeClr val="dk1"/>
              </a:buClr>
              <a:buSzPts val="1050"/>
              <a:buFont typeface="Arial"/>
              <a:buNone/>
              <a:defRPr sz="105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69"/>
          <p:cNvSpPr txBox="1">
            <a:spLocks noGrp="1"/>
          </p:cNvSpPr>
          <p:nvPr>
            <p:ph type="title"/>
          </p:nvPr>
        </p:nvSpPr>
        <p:spPr>
          <a:xfrm>
            <a:off x="548647" y="5070446"/>
            <a:ext cx="4317026" cy="1332152"/>
          </a:xfrm>
          <a:prstGeom prst="rect">
            <a:avLst/>
          </a:prstGeom>
          <a:noFill/>
          <a:ln>
            <a:noFill/>
          </a:ln>
        </p:spPr>
        <p:txBody>
          <a:bodyPr spcFirstLastPara="1" wrap="square" lIns="91425" tIns="91425" rIns="0" bIns="0" anchor="t" anchorCtr="0">
            <a:norm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2">
  <p:cSld name="Title 2">
    <p:spTree>
      <p:nvGrpSpPr>
        <p:cNvPr id="1" name="Shape 26"/>
        <p:cNvGrpSpPr/>
        <p:nvPr/>
      </p:nvGrpSpPr>
      <p:grpSpPr>
        <a:xfrm>
          <a:off x="0" y="0"/>
          <a:ext cx="0" cy="0"/>
          <a:chOff x="0" y="0"/>
          <a:chExt cx="0" cy="0"/>
        </a:xfrm>
      </p:grpSpPr>
      <p:sp>
        <p:nvSpPr>
          <p:cNvPr id="27" name="Google Shape;27;p43"/>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3"/>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3"/>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30" name="Google Shape;30;p43"/>
          <p:cNvSpPr txBox="1">
            <a:spLocks noGrp="1"/>
          </p:cNvSpPr>
          <p:nvPr>
            <p:ph type="subTitle" idx="1"/>
          </p:nvPr>
        </p:nvSpPr>
        <p:spPr>
          <a:xfrm>
            <a:off x="680440" y="4842220"/>
            <a:ext cx="7375466" cy="1014984"/>
          </a:xfrm>
          <a:prstGeom prst="rect">
            <a:avLst/>
          </a:prstGeom>
          <a:noFill/>
          <a:ln>
            <a:noFill/>
          </a:ln>
        </p:spPr>
        <p:txBody>
          <a:bodyPr spcFirstLastPara="1" wrap="square" lIns="91425" tIns="0" rIns="0" bIns="0" anchor="t" anchorCtr="0">
            <a:normAutofit/>
          </a:bodyPr>
          <a:lstStyle>
            <a:lvl1pPr lvl="0" algn="l">
              <a:lnSpc>
                <a:spcPct val="100000"/>
              </a:lnSpc>
              <a:spcBef>
                <a:spcPts val="1000"/>
              </a:spcBef>
              <a:spcAft>
                <a:spcPts val="0"/>
              </a:spcAft>
              <a:buClr>
                <a:schemeClr val="dk1"/>
              </a:buClr>
              <a:buSzPts val="2000"/>
              <a:buFont typeface="Avenir"/>
              <a:buNone/>
              <a:defRPr sz="2000"/>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 name="Google Shape;31;p43"/>
          <p:cNvSpPr txBox="1">
            <a:spLocks noGrp="1"/>
          </p:cNvSpPr>
          <p:nvPr>
            <p:ph type="ctrTitle"/>
          </p:nvPr>
        </p:nvSpPr>
        <p:spPr>
          <a:xfrm>
            <a:off x="680440" y="854239"/>
            <a:ext cx="7876287" cy="3592629"/>
          </a:xfrm>
          <a:prstGeom prst="rect">
            <a:avLst/>
          </a:prstGeom>
          <a:noFill/>
          <a:ln>
            <a:noFill/>
          </a:ln>
        </p:spPr>
        <p:txBody>
          <a:bodyPr spcFirstLastPara="1" wrap="square" lIns="91425" tIns="91425" rIns="0" bIns="0" anchor="b" anchorCtr="0">
            <a:normAutofit/>
          </a:bodyPr>
          <a:lstStyle>
            <a:lvl1pPr lvl="0" algn="l">
              <a:lnSpc>
                <a:spcPct val="90000"/>
              </a:lnSpc>
              <a:spcBef>
                <a:spcPts val="0"/>
              </a:spcBef>
              <a:spcAft>
                <a:spcPts val="0"/>
              </a:spcAft>
              <a:buClr>
                <a:schemeClr val="dk1"/>
              </a:buClr>
              <a:buSzPts val="4400"/>
              <a:buFont typeface="Arial Black"/>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Photo 13">
  <p:cSld name="Content Photo 13">
    <p:spTree>
      <p:nvGrpSpPr>
        <p:cNvPr id="1" name="Shape 204"/>
        <p:cNvGrpSpPr/>
        <p:nvPr/>
      </p:nvGrpSpPr>
      <p:grpSpPr>
        <a:xfrm>
          <a:off x="0" y="0"/>
          <a:ext cx="0" cy="0"/>
          <a:chOff x="0" y="0"/>
          <a:chExt cx="0" cy="0"/>
        </a:xfrm>
      </p:grpSpPr>
      <p:sp>
        <p:nvSpPr>
          <p:cNvPr id="205" name="Google Shape;205;p70"/>
          <p:cNvSpPr>
            <a:spLocks noGrp="1"/>
          </p:cNvSpPr>
          <p:nvPr>
            <p:ph type="pic" idx="2"/>
          </p:nvPr>
        </p:nvSpPr>
        <p:spPr>
          <a:xfrm>
            <a:off x="-1" y="0"/>
            <a:ext cx="11807952" cy="3778270"/>
          </a:xfrm>
          <a:prstGeom prst="rect">
            <a:avLst/>
          </a:prstGeom>
          <a:noFill/>
          <a:ln>
            <a:noFill/>
          </a:ln>
        </p:spPr>
      </p:sp>
      <p:sp>
        <p:nvSpPr>
          <p:cNvPr id="206" name="Google Shape;206;p70"/>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70"/>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70"/>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209" name="Google Shape;209;p70"/>
          <p:cNvSpPr txBox="1">
            <a:spLocks noGrp="1"/>
          </p:cNvSpPr>
          <p:nvPr>
            <p:ph type="body" idx="1"/>
          </p:nvPr>
        </p:nvSpPr>
        <p:spPr>
          <a:xfrm>
            <a:off x="3921144" y="4197652"/>
            <a:ext cx="7317660" cy="2204945"/>
          </a:xfrm>
          <a:prstGeom prst="rect">
            <a:avLst/>
          </a:prstGeom>
          <a:noFill/>
          <a:ln>
            <a:noFill/>
          </a:ln>
        </p:spPr>
        <p:txBody>
          <a:bodyPr spcFirstLastPara="1" wrap="square" lIns="91425" tIns="0" rIns="0" bIns="0" anchor="t" anchorCtr="0">
            <a:noAutofit/>
          </a:bodyPr>
          <a:lstStyle>
            <a:lvl1pPr marL="457200" lvl="0" indent="-342900" algn="l">
              <a:lnSpc>
                <a:spcPct val="100000"/>
              </a:lnSpc>
              <a:spcBef>
                <a:spcPts val="1000"/>
              </a:spcBef>
              <a:spcAft>
                <a:spcPts val="0"/>
              </a:spcAft>
              <a:buClr>
                <a:schemeClr val="dk1"/>
              </a:buClr>
              <a:buSzPts val="1800"/>
              <a:buFont typeface="Arial"/>
              <a:buChar char="•"/>
              <a:defRPr sz="1800"/>
            </a:lvl1pPr>
            <a:lvl2pPr marL="914400" lvl="1" indent="-330200" algn="l">
              <a:lnSpc>
                <a:spcPct val="100000"/>
              </a:lnSpc>
              <a:spcBef>
                <a:spcPts val="500"/>
              </a:spcBef>
              <a:spcAft>
                <a:spcPts val="0"/>
              </a:spcAft>
              <a:buClr>
                <a:schemeClr val="dk1"/>
              </a:buClr>
              <a:buSzPts val="1600"/>
              <a:buFont typeface="Arial"/>
              <a:buChar char="•"/>
              <a:defRPr sz="1600"/>
            </a:lvl2pPr>
            <a:lvl3pPr marL="1371600" lvl="2" indent="-317500" algn="l">
              <a:lnSpc>
                <a:spcPct val="100000"/>
              </a:lnSpc>
              <a:spcBef>
                <a:spcPts val="500"/>
              </a:spcBef>
              <a:spcAft>
                <a:spcPts val="0"/>
              </a:spcAft>
              <a:buClr>
                <a:schemeClr val="dk1"/>
              </a:buClr>
              <a:buSzPts val="1400"/>
              <a:buFont typeface="Arial"/>
              <a:buChar char="•"/>
              <a:defRPr sz="1400"/>
            </a:lvl3pPr>
            <a:lvl4pPr marL="1828800" lvl="3" indent="-304800" algn="l">
              <a:lnSpc>
                <a:spcPct val="100000"/>
              </a:lnSpc>
              <a:spcBef>
                <a:spcPts val="500"/>
              </a:spcBef>
              <a:spcAft>
                <a:spcPts val="0"/>
              </a:spcAft>
              <a:buClr>
                <a:schemeClr val="dk1"/>
              </a:buClr>
              <a:buSzPts val="1200"/>
              <a:buFont typeface="Arial"/>
              <a:buChar char="•"/>
              <a:defRPr sz="1200"/>
            </a:lvl4pPr>
            <a:lvl5pPr marL="2286000" lvl="4" indent="-298450" algn="l">
              <a:lnSpc>
                <a:spcPct val="100000"/>
              </a:lnSpc>
              <a:spcBef>
                <a:spcPts val="500"/>
              </a:spcBef>
              <a:spcAft>
                <a:spcPts val="0"/>
              </a:spcAft>
              <a:buClr>
                <a:schemeClr val="dk1"/>
              </a:buClr>
              <a:buSzPts val="1100"/>
              <a:buFont typeface="Arial"/>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70"/>
          <p:cNvSpPr txBox="1">
            <a:spLocks noGrp="1"/>
          </p:cNvSpPr>
          <p:nvPr>
            <p:ph type="title"/>
          </p:nvPr>
        </p:nvSpPr>
        <p:spPr>
          <a:xfrm>
            <a:off x="548647" y="4194674"/>
            <a:ext cx="2823849" cy="2204944"/>
          </a:xfrm>
          <a:prstGeom prst="rect">
            <a:avLst/>
          </a:prstGeom>
          <a:noFill/>
          <a:ln>
            <a:noFill/>
          </a:ln>
        </p:spPr>
        <p:txBody>
          <a:bodyPr spcFirstLastPara="1" wrap="square" lIns="91425" tIns="91425" rIns="0" bIns="0" anchor="t" anchorCtr="0">
            <a:norm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Photo 14">
  <p:cSld name="Content Photo 14">
    <p:spTree>
      <p:nvGrpSpPr>
        <p:cNvPr id="1" name="Shape 211"/>
        <p:cNvGrpSpPr/>
        <p:nvPr/>
      </p:nvGrpSpPr>
      <p:grpSpPr>
        <a:xfrm>
          <a:off x="0" y="0"/>
          <a:ext cx="0" cy="0"/>
          <a:chOff x="0" y="0"/>
          <a:chExt cx="0" cy="0"/>
        </a:xfrm>
      </p:grpSpPr>
      <p:sp>
        <p:nvSpPr>
          <p:cNvPr id="212" name="Google Shape;212;p71"/>
          <p:cNvSpPr>
            <a:spLocks noGrp="1"/>
          </p:cNvSpPr>
          <p:nvPr>
            <p:ph type="pic" idx="2"/>
          </p:nvPr>
        </p:nvSpPr>
        <p:spPr>
          <a:xfrm>
            <a:off x="0" y="3079730"/>
            <a:ext cx="11807947" cy="3778270"/>
          </a:xfrm>
          <a:prstGeom prst="rect">
            <a:avLst/>
          </a:prstGeom>
          <a:noFill/>
          <a:ln>
            <a:noFill/>
          </a:ln>
        </p:spPr>
      </p:sp>
      <p:sp>
        <p:nvSpPr>
          <p:cNvPr id="213" name="Google Shape;213;p71"/>
          <p:cNvSpPr txBox="1">
            <a:spLocks noGrp="1"/>
          </p:cNvSpPr>
          <p:nvPr>
            <p:ph type="dt" idx="10"/>
          </p:nvPr>
        </p:nvSpPr>
        <p:spPr>
          <a:xfrm rot="-5400000">
            <a:off x="11556490" y="251460"/>
            <a:ext cx="886968" cy="38404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p71"/>
          <p:cNvSpPr txBox="1">
            <a:spLocks noGrp="1"/>
          </p:cNvSpPr>
          <p:nvPr>
            <p:ph type="ftr" idx="11"/>
          </p:nvPr>
        </p:nvSpPr>
        <p:spPr>
          <a:xfrm rot="-5400000">
            <a:off x="9332422" y="3362497"/>
            <a:ext cx="5335109" cy="384049"/>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p71"/>
          <p:cNvSpPr txBox="1">
            <a:spLocks noGrp="1"/>
          </p:cNvSpPr>
          <p:nvPr>
            <p:ph type="sldNum" idx="12"/>
          </p:nvPr>
        </p:nvSpPr>
        <p:spPr>
          <a:xfrm rot="-5400000">
            <a:off x="11679934" y="6350094"/>
            <a:ext cx="640080"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216" name="Google Shape;216;p71"/>
          <p:cNvSpPr txBox="1">
            <a:spLocks noGrp="1"/>
          </p:cNvSpPr>
          <p:nvPr>
            <p:ph type="body" idx="1"/>
          </p:nvPr>
        </p:nvSpPr>
        <p:spPr>
          <a:xfrm>
            <a:off x="4139328" y="640077"/>
            <a:ext cx="7099472" cy="2016112"/>
          </a:xfrm>
          <a:prstGeom prst="rect">
            <a:avLst/>
          </a:prstGeom>
          <a:noFill/>
          <a:ln>
            <a:noFill/>
          </a:ln>
        </p:spPr>
        <p:txBody>
          <a:bodyPr spcFirstLastPara="1" wrap="square" lIns="91425" tIns="0" rIns="0" bIns="0" anchor="t" anchorCtr="0">
            <a:noAutofit/>
          </a:bodyPr>
          <a:lstStyle>
            <a:lvl1pPr marL="457200" lvl="0" indent="-342900" algn="l">
              <a:lnSpc>
                <a:spcPct val="100000"/>
              </a:lnSpc>
              <a:spcBef>
                <a:spcPts val="1000"/>
              </a:spcBef>
              <a:spcAft>
                <a:spcPts val="0"/>
              </a:spcAft>
              <a:buClr>
                <a:schemeClr val="dk1"/>
              </a:buClr>
              <a:buSzPts val="1800"/>
              <a:buFont typeface="Arial"/>
              <a:buChar char="•"/>
              <a:defRPr sz="1800"/>
            </a:lvl1pPr>
            <a:lvl2pPr marL="914400" lvl="1" indent="-330200" algn="l">
              <a:lnSpc>
                <a:spcPct val="100000"/>
              </a:lnSpc>
              <a:spcBef>
                <a:spcPts val="500"/>
              </a:spcBef>
              <a:spcAft>
                <a:spcPts val="0"/>
              </a:spcAft>
              <a:buClr>
                <a:schemeClr val="dk1"/>
              </a:buClr>
              <a:buSzPts val="1600"/>
              <a:buFont typeface="Arial"/>
              <a:buChar char="•"/>
              <a:defRPr sz="1600"/>
            </a:lvl2pPr>
            <a:lvl3pPr marL="1371600" lvl="2" indent="-317500" algn="l">
              <a:lnSpc>
                <a:spcPct val="100000"/>
              </a:lnSpc>
              <a:spcBef>
                <a:spcPts val="500"/>
              </a:spcBef>
              <a:spcAft>
                <a:spcPts val="0"/>
              </a:spcAft>
              <a:buClr>
                <a:schemeClr val="dk1"/>
              </a:buClr>
              <a:buSzPts val="1400"/>
              <a:buFont typeface="Arial"/>
              <a:buChar char="•"/>
              <a:defRPr sz="1400"/>
            </a:lvl3pPr>
            <a:lvl4pPr marL="1828800" lvl="3" indent="-304800" algn="l">
              <a:lnSpc>
                <a:spcPct val="100000"/>
              </a:lnSpc>
              <a:spcBef>
                <a:spcPts val="500"/>
              </a:spcBef>
              <a:spcAft>
                <a:spcPts val="0"/>
              </a:spcAft>
              <a:buClr>
                <a:schemeClr val="dk1"/>
              </a:buClr>
              <a:buSzPts val="1200"/>
              <a:buFont typeface="Arial"/>
              <a:buChar char="•"/>
              <a:defRPr sz="1200"/>
            </a:lvl4pPr>
            <a:lvl5pPr marL="2286000" lvl="4" indent="-298450" algn="l">
              <a:lnSpc>
                <a:spcPct val="100000"/>
              </a:lnSpc>
              <a:spcBef>
                <a:spcPts val="500"/>
              </a:spcBef>
              <a:spcAft>
                <a:spcPts val="0"/>
              </a:spcAft>
              <a:buClr>
                <a:schemeClr val="dk1"/>
              </a:buClr>
              <a:buSzPts val="1100"/>
              <a:buFont typeface="Arial"/>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71"/>
          <p:cNvSpPr txBox="1">
            <a:spLocks noGrp="1"/>
          </p:cNvSpPr>
          <p:nvPr>
            <p:ph type="title"/>
          </p:nvPr>
        </p:nvSpPr>
        <p:spPr>
          <a:xfrm>
            <a:off x="548646" y="640077"/>
            <a:ext cx="3021529" cy="2011953"/>
          </a:xfrm>
          <a:prstGeom prst="rect">
            <a:avLst/>
          </a:prstGeom>
          <a:noFill/>
          <a:ln>
            <a:noFill/>
          </a:ln>
        </p:spPr>
        <p:txBody>
          <a:bodyPr spcFirstLastPara="1" wrap="square" lIns="91425" tIns="91425" rIns="0" bIns="0" anchor="t" anchorCtr="0">
            <a:norm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Photo 15">
  <p:cSld name="Content Photo 15">
    <p:spTree>
      <p:nvGrpSpPr>
        <p:cNvPr id="1" name="Shape 218"/>
        <p:cNvGrpSpPr/>
        <p:nvPr/>
      </p:nvGrpSpPr>
      <p:grpSpPr>
        <a:xfrm>
          <a:off x="0" y="0"/>
          <a:ext cx="0" cy="0"/>
          <a:chOff x="0" y="0"/>
          <a:chExt cx="0" cy="0"/>
        </a:xfrm>
      </p:grpSpPr>
      <p:sp>
        <p:nvSpPr>
          <p:cNvPr id="219" name="Google Shape;219;p72"/>
          <p:cNvSpPr>
            <a:spLocks noGrp="1"/>
          </p:cNvSpPr>
          <p:nvPr>
            <p:ph type="pic" idx="2"/>
          </p:nvPr>
        </p:nvSpPr>
        <p:spPr>
          <a:xfrm>
            <a:off x="569152" y="1993348"/>
            <a:ext cx="5442604" cy="4220413"/>
          </a:xfrm>
          <a:prstGeom prst="rect">
            <a:avLst/>
          </a:prstGeom>
          <a:noFill/>
          <a:ln>
            <a:noFill/>
          </a:ln>
        </p:spPr>
      </p:sp>
      <p:sp>
        <p:nvSpPr>
          <p:cNvPr id="220" name="Google Shape;220;p72"/>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72"/>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72"/>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223" name="Google Shape;223;p72"/>
          <p:cNvSpPr txBox="1">
            <a:spLocks noGrp="1"/>
          </p:cNvSpPr>
          <p:nvPr>
            <p:ph type="body" idx="1"/>
          </p:nvPr>
        </p:nvSpPr>
        <p:spPr>
          <a:xfrm>
            <a:off x="6580910" y="1993349"/>
            <a:ext cx="4657891" cy="4220413"/>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dk1"/>
              </a:buClr>
              <a:buSzPts val="1800"/>
              <a:buFont typeface="Avenir"/>
              <a:buNone/>
              <a:defRPr sz="1800"/>
            </a:lvl1pPr>
            <a:lvl2pPr marL="914400" lvl="1" indent="-228600" algn="l">
              <a:lnSpc>
                <a:spcPct val="100000"/>
              </a:lnSpc>
              <a:spcBef>
                <a:spcPts val="500"/>
              </a:spcBef>
              <a:spcAft>
                <a:spcPts val="0"/>
              </a:spcAft>
              <a:buClr>
                <a:schemeClr val="dk1"/>
              </a:buClr>
              <a:buSzPts val="1800"/>
              <a:buFont typeface="Avenir"/>
              <a:buNone/>
              <a:defRPr sz="1800"/>
            </a:lvl2pPr>
            <a:lvl3pPr marL="1371600" lvl="2" indent="-228600" algn="l">
              <a:lnSpc>
                <a:spcPct val="100000"/>
              </a:lnSpc>
              <a:spcBef>
                <a:spcPts val="500"/>
              </a:spcBef>
              <a:spcAft>
                <a:spcPts val="0"/>
              </a:spcAft>
              <a:buClr>
                <a:schemeClr val="dk1"/>
              </a:buClr>
              <a:buSzPts val="1600"/>
              <a:buFont typeface="Avenir"/>
              <a:buNone/>
              <a:defRPr sz="1600"/>
            </a:lvl3pPr>
            <a:lvl4pPr marL="1828800" lvl="3" indent="-228600" algn="l">
              <a:lnSpc>
                <a:spcPct val="100000"/>
              </a:lnSpc>
              <a:spcBef>
                <a:spcPts val="500"/>
              </a:spcBef>
              <a:spcAft>
                <a:spcPts val="0"/>
              </a:spcAft>
              <a:buClr>
                <a:schemeClr val="dk1"/>
              </a:buClr>
              <a:buSzPts val="1400"/>
              <a:buFont typeface="Avenir"/>
              <a:buNone/>
              <a:defRPr sz="1400"/>
            </a:lvl4pPr>
            <a:lvl5pPr marL="2286000" lvl="4" indent="-228600" algn="l">
              <a:lnSpc>
                <a:spcPct val="100000"/>
              </a:lnSpc>
              <a:spcBef>
                <a:spcPts val="500"/>
              </a:spcBef>
              <a:spcAft>
                <a:spcPts val="0"/>
              </a:spcAft>
              <a:buClr>
                <a:schemeClr val="dk1"/>
              </a:buClr>
              <a:buSzPts val="1400"/>
              <a:buFont typeface="Avenir"/>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4" name="Google Shape;224;p72"/>
          <p:cNvSpPr txBox="1">
            <a:spLocks noGrp="1"/>
          </p:cNvSpPr>
          <p:nvPr>
            <p:ph type="title"/>
          </p:nvPr>
        </p:nvSpPr>
        <p:spPr>
          <a:xfrm>
            <a:off x="548648" y="640078"/>
            <a:ext cx="10690154" cy="933889"/>
          </a:xfrm>
          <a:prstGeom prst="rect">
            <a:avLst/>
          </a:prstGeom>
          <a:noFill/>
          <a:ln>
            <a:noFill/>
          </a:ln>
        </p:spPr>
        <p:txBody>
          <a:bodyPr spcFirstLastPara="1" wrap="square" lIns="91425" tIns="91425" rIns="0" bIns="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nt Photo 16">
  <p:cSld name="Content Photo 16">
    <p:spTree>
      <p:nvGrpSpPr>
        <p:cNvPr id="1" name="Shape 225"/>
        <p:cNvGrpSpPr/>
        <p:nvPr/>
      </p:nvGrpSpPr>
      <p:grpSpPr>
        <a:xfrm>
          <a:off x="0" y="0"/>
          <a:ext cx="0" cy="0"/>
          <a:chOff x="0" y="0"/>
          <a:chExt cx="0" cy="0"/>
        </a:xfrm>
      </p:grpSpPr>
      <p:sp>
        <p:nvSpPr>
          <p:cNvPr id="226" name="Google Shape;226;p73"/>
          <p:cNvSpPr>
            <a:spLocks noGrp="1"/>
          </p:cNvSpPr>
          <p:nvPr>
            <p:ph type="pic" idx="2"/>
          </p:nvPr>
        </p:nvSpPr>
        <p:spPr>
          <a:xfrm>
            <a:off x="548647" y="2662000"/>
            <a:ext cx="4907263" cy="3551762"/>
          </a:xfrm>
          <a:prstGeom prst="rect">
            <a:avLst/>
          </a:prstGeom>
          <a:noFill/>
          <a:ln>
            <a:noFill/>
          </a:ln>
        </p:spPr>
      </p:sp>
      <p:sp>
        <p:nvSpPr>
          <p:cNvPr id="227" name="Google Shape;227;p73"/>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8" name="Google Shape;228;p73"/>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p73"/>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230" name="Google Shape;230;p73"/>
          <p:cNvSpPr txBox="1">
            <a:spLocks noGrp="1"/>
          </p:cNvSpPr>
          <p:nvPr>
            <p:ph type="body" idx="1"/>
          </p:nvPr>
        </p:nvSpPr>
        <p:spPr>
          <a:xfrm>
            <a:off x="6004554" y="640077"/>
            <a:ext cx="5234247" cy="5573685"/>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dk1"/>
              </a:buClr>
              <a:buSzPts val="2400"/>
              <a:buFont typeface="Avenir"/>
              <a:buNone/>
              <a:defRPr/>
            </a:lvl1pPr>
            <a:lvl2pPr marL="914400" lvl="1" indent="-228600" algn="l">
              <a:lnSpc>
                <a:spcPct val="100000"/>
              </a:lnSpc>
              <a:spcBef>
                <a:spcPts val="500"/>
              </a:spcBef>
              <a:spcAft>
                <a:spcPts val="0"/>
              </a:spcAft>
              <a:buClr>
                <a:schemeClr val="dk1"/>
              </a:buClr>
              <a:buSzPts val="2200"/>
              <a:buFont typeface="Avenir"/>
              <a:buNone/>
              <a:defRPr/>
            </a:lvl2pPr>
            <a:lvl3pPr marL="1371600" lvl="2" indent="-228600" algn="l">
              <a:lnSpc>
                <a:spcPct val="100000"/>
              </a:lnSpc>
              <a:spcBef>
                <a:spcPts val="500"/>
              </a:spcBef>
              <a:spcAft>
                <a:spcPts val="0"/>
              </a:spcAft>
              <a:buClr>
                <a:schemeClr val="dk1"/>
              </a:buClr>
              <a:buSzPts val="2000"/>
              <a:buFont typeface="Avenir"/>
              <a:buNone/>
              <a:defRPr/>
            </a:lvl3pPr>
            <a:lvl4pPr marL="1828800" lvl="3" indent="-228600" algn="l">
              <a:lnSpc>
                <a:spcPct val="100000"/>
              </a:lnSpc>
              <a:spcBef>
                <a:spcPts val="500"/>
              </a:spcBef>
              <a:spcAft>
                <a:spcPts val="0"/>
              </a:spcAft>
              <a:buClr>
                <a:schemeClr val="dk1"/>
              </a:buClr>
              <a:buSzPts val="1800"/>
              <a:buFont typeface="Avenir"/>
              <a:buNone/>
              <a:defRPr/>
            </a:lvl4pPr>
            <a:lvl5pPr marL="2286000" lvl="4" indent="-228600" algn="l">
              <a:lnSpc>
                <a:spcPct val="10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1" name="Google Shape;231;p73"/>
          <p:cNvSpPr txBox="1">
            <a:spLocks noGrp="1"/>
          </p:cNvSpPr>
          <p:nvPr>
            <p:ph type="title"/>
          </p:nvPr>
        </p:nvSpPr>
        <p:spPr>
          <a:xfrm>
            <a:off x="548647" y="640077"/>
            <a:ext cx="4907265" cy="1602540"/>
          </a:xfrm>
          <a:prstGeom prst="rect">
            <a:avLst/>
          </a:prstGeom>
          <a:noFill/>
          <a:ln>
            <a:noFill/>
          </a:ln>
        </p:spPr>
        <p:txBody>
          <a:bodyPr spcFirstLastPara="1" wrap="square" lIns="91425" tIns="91425" rIns="0" bIns="0" anchor="t" anchorCtr="0">
            <a:norm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Photo 17">
  <p:cSld name="Content Photo 17">
    <p:spTree>
      <p:nvGrpSpPr>
        <p:cNvPr id="1" name="Shape 232"/>
        <p:cNvGrpSpPr/>
        <p:nvPr/>
      </p:nvGrpSpPr>
      <p:grpSpPr>
        <a:xfrm>
          <a:off x="0" y="0"/>
          <a:ext cx="0" cy="0"/>
          <a:chOff x="0" y="0"/>
          <a:chExt cx="0" cy="0"/>
        </a:xfrm>
      </p:grpSpPr>
      <p:sp>
        <p:nvSpPr>
          <p:cNvPr id="233" name="Google Shape;233;p74"/>
          <p:cNvSpPr>
            <a:spLocks noGrp="1"/>
          </p:cNvSpPr>
          <p:nvPr>
            <p:ph type="pic" idx="2"/>
          </p:nvPr>
        </p:nvSpPr>
        <p:spPr>
          <a:xfrm>
            <a:off x="548647" y="2662000"/>
            <a:ext cx="3871623" cy="3551762"/>
          </a:xfrm>
          <a:prstGeom prst="rect">
            <a:avLst/>
          </a:prstGeom>
          <a:noFill/>
          <a:ln>
            <a:noFill/>
          </a:ln>
        </p:spPr>
      </p:sp>
      <p:sp>
        <p:nvSpPr>
          <p:cNvPr id="234" name="Google Shape;234;p74"/>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 name="Google Shape;235;p74"/>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6" name="Google Shape;236;p74"/>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237" name="Google Shape;237;p74"/>
          <p:cNvSpPr txBox="1">
            <a:spLocks noGrp="1"/>
          </p:cNvSpPr>
          <p:nvPr>
            <p:ph type="body" idx="1"/>
          </p:nvPr>
        </p:nvSpPr>
        <p:spPr>
          <a:xfrm>
            <a:off x="4968917" y="640077"/>
            <a:ext cx="6249382" cy="5573685"/>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dk1"/>
              </a:buClr>
              <a:buSzPts val="2400"/>
              <a:buFont typeface="Avenir"/>
              <a:buNone/>
              <a:defRPr/>
            </a:lvl1pPr>
            <a:lvl2pPr marL="914400" lvl="1" indent="-228600" algn="l">
              <a:lnSpc>
                <a:spcPct val="100000"/>
              </a:lnSpc>
              <a:spcBef>
                <a:spcPts val="500"/>
              </a:spcBef>
              <a:spcAft>
                <a:spcPts val="0"/>
              </a:spcAft>
              <a:buClr>
                <a:schemeClr val="dk1"/>
              </a:buClr>
              <a:buSzPts val="2200"/>
              <a:buFont typeface="Avenir"/>
              <a:buNone/>
              <a:defRPr/>
            </a:lvl2pPr>
            <a:lvl3pPr marL="1371600" lvl="2" indent="-228600" algn="l">
              <a:lnSpc>
                <a:spcPct val="100000"/>
              </a:lnSpc>
              <a:spcBef>
                <a:spcPts val="500"/>
              </a:spcBef>
              <a:spcAft>
                <a:spcPts val="0"/>
              </a:spcAft>
              <a:buClr>
                <a:schemeClr val="dk1"/>
              </a:buClr>
              <a:buSzPts val="2000"/>
              <a:buFont typeface="Avenir"/>
              <a:buNone/>
              <a:defRPr/>
            </a:lvl3pPr>
            <a:lvl4pPr marL="1828800" lvl="3" indent="-228600" algn="l">
              <a:lnSpc>
                <a:spcPct val="100000"/>
              </a:lnSpc>
              <a:spcBef>
                <a:spcPts val="500"/>
              </a:spcBef>
              <a:spcAft>
                <a:spcPts val="0"/>
              </a:spcAft>
              <a:buClr>
                <a:schemeClr val="dk1"/>
              </a:buClr>
              <a:buSzPts val="1800"/>
              <a:buFont typeface="Avenir"/>
              <a:buNone/>
              <a:defRPr/>
            </a:lvl4pPr>
            <a:lvl5pPr marL="2286000" lvl="4" indent="-228600" algn="l">
              <a:lnSpc>
                <a:spcPct val="10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74"/>
          <p:cNvSpPr txBox="1">
            <a:spLocks noGrp="1"/>
          </p:cNvSpPr>
          <p:nvPr>
            <p:ph type="title"/>
          </p:nvPr>
        </p:nvSpPr>
        <p:spPr>
          <a:xfrm>
            <a:off x="548647" y="640077"/>
            <a:ext cx="3871623" cy="1602540"/>
          </a:xfrm>
          <a:prstGeom prst="rect">
            <a:avLst/>
          </a:prstGeom>
          <a:noFill/>
          <a:ln>
            <a:noFill/>
          </a:ln>
        </p:spPr>
        <p:txBody>
          <a:bodyPr spcFirstLastPara="1" wrap="square" lIns="91425" tIns="91425" rIns="0" bIns="0" anchor="t" anchorCtr="0">
            <a:norm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ig Number 1">
  <p:cSld name="Big Number 1">
    <p:spTree>
      <p:nvGrpSpPr>
        <p:cNvPr id="1" name="Shape 239"/>
        <p:cNvGrpSpPr/>
        <p:nvPr/>
      </p:nvGrpSpPr>
      <p:grpSpPr>
        <a:xfrm>
          <a:off x="0" y="0"/>
          <a:ext cx="0" cy="0"/>
          <a:chOff x="0" y="0"/>
          <a:chExt cx="0" cy="0"/>
        </a:xfrm>
      </p:grpSpPr>
      <p:sp>
        <p:nvSpPr>
          <p:cNvPr id="240" name="Google Shape;240;p75"/>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75"/>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2" name="Google Shape;242;p75"/>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243" name="Google Shape;243;p75"/>
          <p:cNvSpPr txBox="1">
            <a:spLocks noGrp="1"/>
          </p:cNvSpPr>
          <p:nvPr>
            <p:ph type="subTitle" idx="1"/>
          </p:nvPr>
        </p:nvSpPr>
        <p:spPr>
          <a:xfrm>
            <a:off x="548647" y="5299364"/>
            <a:ext cx="10746884" cy="914398"/>
          </a:xfrm>
          <a:prstGeom prst="rect">
            <a:avLst/>
          </a:prstGeom>
          <a:noFill/>
          <a:ln>
            <a:noFill/>
          </a:ln>
        </p:spPr>
        <p:txBody>
          <a:bodyPr spcFirstLastPara="1" wrap="square" lIns="91425" tIns="0" rIns="0" bIns="0" anchor="t" anchorCtr="0">
            <a:normAutofit/>
          </a:bodyPr>
          <a:lstStyle>
            <a:lvl1pPr lvl="0" algn="l">
              <a:lnSpc>
                <a:spcPct val="100000"/>
              </a:lnSpc>
              <a:spcBef>
                <a:spcPts val="1000"/>
              </a:spcBef>
              <a:spcAft>
                <a:spcPts val="0"/>
              </a:spcAft>
              <a:buClr>
                <a:schemeClr val="dk1"/>
              </a:buClr>
              <a:buSzPts val="2200"/>
              <a:buFont typeface="Avenir"/>
              <a:buNone/>
              <a:defRPr sz="2200" cap="none">
                <a:solidFill>
                  <a:schemeClr val="dk1"/>
                </a:solidFill>
              </a:defRPr>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4" name="Google Shape;244;p75"/>
          <p:cNvSpPr txBox="1">
            <a:spLocks noGrp="1"/>
          </p:cNvSpPr>
          <p:nvPr>
            <p:ph type="ctrTitle"/>
          </p:nvPr>
        </p:nvSpPr>
        <p:spPr>
          <a:xfrm>
            <a:off x="548648" y="640078"/>
            <a:ext cx="10746881" cy="4261106"/>
          </a:xfrm>
          <a:prstGeom prst="rect">
            <a:avLst/>
          </a:prstGeom>
          <a:noFill/>
          <a:ln>
            <a:noFill/>
          </a:ln>
        </p:spPr>
        <p:txBody>
          <a:bodyPr spcFirstLastPara="1" wrap="square" lIns="91425" tIns="91425" rIns="0" bIns="0" anchor="b" anchorCtr="0">
            <a:normAutofit/>
          </a:bodyPr>
          <a:lstStyle>
            <a:lvl1pPr lvl="0" algn="l">
              <a:lnSpc>
                <a:spcPct val="90000"/>
              </a:lnSpc>
              <a:spcBef>
                <a:spcPts val="0"/>
              </a:spcBef>
              <a:spcAft>
                <a:spcPts val="0"/>
              </a:spcAft>
              <a:buClr>
                <a:schemeClr val="dk1"/>
              </a:buClr>
              <a:buSzPts val="20000"/>
              <a:buFont typeface="Arial Black"/>
              <a:buNone/>
              <a:defRPr sz="20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2">
  <p:cSld name="Big Number 2">
    <p:spTree>
      <p:nvGrpSpPr>
        <p:cNvPr id="1" name="Shape 245"/>
        <p:cNvGrpSpPr/>
        <p:nvPr/>
      </p:nvGrpSpPr>
      <p:grpSpPr>
        <a:xfrm>
          <a:off x="0" y="0"/>
          <a:ext cx="0" cy="0"/>
          <a:chOff x="0" y="0"/>
          <a:chExt cx="0" cy="0"/>
        </a:xfrm>
      </p:grpSpPr>
      <p:sp>
        <p:nvSpPr>
          <p:cNvPr id="246" name="Google Shape;246;p76"/>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7" name="Google Shape;247;p76"/>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p76"/>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249" name="Google Shape;249;p76"/>
          <p:cNvSpPr txBox="1">
            <a:spLocks noGrp="1"/>
          </p:cNvSpPr>
          <p:nvPr>
            <p:ph type="subTitle" idx="1"/>
          </p:nvPr>
        </p:nvSpPr>
        <p:spPr>
          <a:xfrm>
            <a:off x="2377440" y="4987636"/>
            <a:ext cx="7525512" cy="1226126"/>
          </a:xfrm>
          <a:prstGeom prst="rect">
            <a:avLst/>
          </a:prstGeom>
          <a:noFill/>
          <a:ln>
            <a:noFill/>
          </a:ln>
        </p:spPr>
        <p:txBody>
          <a:bodyPr spcFirstLastPara="1" wrap="square" lIns="91425" tIns="0" rIns="0" bIns="0" anchor="t" anchorCtr="0">
            <a:normAutofit/>
          </a:bodyPr>
          <a:lstStyle>
            <a:lvl1pPr lvl="0" algn="ctr">
              <a:lnSpc>
                <a:spcPct val="150000"/>
              </a:lnSpc>
              <a:spcBef>
                <a:spcPts val="1000"/>
              </a:spcBef>
              <a:spcAft>
                <a:spcPts val="0"/>
              </a:spcAft>
              <a:buClr>
                <a:schemeClr val="dk1"/>
              </a:buClr>
              <a:buSzPts val="2800"/>
              <a:buFont typeface="Avenir"/>
              <a:buNone/>
              <a:defRPr sz="2800" cap="none">
                <a:solidFill>
                  <a:schemeClr val="dk1"/>
                </a:solidFill>
              </a:defRPr>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0" name="Google Shape;250;p76"/>
          <p:cNvSpPr txBox="1">
            <a:spLocks noGrp="1"/>
          </p:cNvSpPr>
          <p:nvPr>
            <p:ph type="ctrTitle"/>
          </p:nvPr>
        </p:nvSpPr>
        <p:spPr>
          <a:xfrm>
            <a:off x="548648" y="640078"/>
            <a:ext cx="10690156" cy="4169666"/>
          </a:xfrm>
          <a:prstGeom prst="rect">
            <a:avLst/>
          </a:prstGeom>
          <a:noFill/>
          <a:ln>
            <a:noFill/>
          </a:ln>
        </p:spPr>
        <p:txBody>
          <a:bodyPr spcFirstLastPara="1" wrap="square" lIns="91425" tIns="91425" rIns="0" bIns="0" anchor="b" anchorCtr="0">
            <a:normAutofit/>
          </a:bodyPr>
          <a:lstStyle>
            <a:lvl1pPr lvl="0" algn="ctr">
              <a:lnSpc>
                <a:spcPct val="90000"/>
              </a:lnSpc>
              <a:spcBef>
                <a:spcPts val="0"/>
              </a:spcBef>
              <a:spcAft>
                <a:spcPts val="0"/>
              </a:spcAft>
              <a:buClr>
                <a:schemeClr val="dk1"/>
              </a:buClr>
              <a:buSzPts val="23200"/>
              <a:buFont typeface="Arial Black"/>
              <a:buNone/>
              <a:defRPr sz="2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ig Number 3">
  <p:cSld name="Big Number 3">
    <p:bg>
      <p:bgPr>
        <a:solidFill>
          <a:schemeClr val="dk1"/>
        </a:solidFill>
        <a:effectLst/>
      </p:bgPr>
    </p:bg>
    <p:spTree>
      <p:nvGrpSpPr>
        <p:cNvPr id="1" name="Shape 251"/>
        <p:cNvGrpSpPr/>
        <p:nvPr/>
      </p:nvGrpSpPr>
      <p:grpSpPr>
        <a:xfrm>
          <a:off x="0" y="0"/>
          <a:ext cx="0" cy="0"/>
          <a:chOff x="0" y="0"/>
          <a:chExt cx="0" cy="0"/>
        </a:xfrm>
      </p:grpSpPr>
      <p:sp>
        <p:nvSpPr>
          <p:cNvPr id="252" name="Google Shape;252;p77"/>
          <p:cNvSpPr/>
          <p:nvPr/>
        </p:nvSpPr>
        <p:spPr>
          <a:xfrm>
            <a:off x="0" y="-1"/>
            <a:ext cx="11807951" cy="68579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253" name="Google Shape;253;p77"/>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4" name="Google Shape;254;p77"/>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5" name="Google Shape;255;p77"/>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256" name="Google Shape;256;p77"/>
          <p:cNvSpPr txBox="1">
            <a:spLocks noGrp="1"/>
          </p:cNvSpPr>
          <p:nvPr>
            <p:ph type="subTitle" idx="1"/>
          </p:nvPr>
        </p:nvSpPr>
        <p:spPr>
          <a:xfrm>
            <a:off x="2377440" y="4987636"/>
            <a:ext cx="7525512" cy="1226126"/>
          </a:xfrm>
          <a:prstGeom prst="rect">
            <a:avLst/>
          </a:prstGeom>
          <a:noFill/>
          <a:ln>
            <a:noFill/>
          </a:ln>
        </p:spPr>
        <p:txBody>
          <a:bodyPr spcFirstLastPara="1" wrap="square" lIns="91425" tIns="0" rIns="0" bIns="0" anchor="t" anchorCtr="0">
            <a:normAutofit/>
          </a:bodyPr>
          <a:lstStyle>
            <a:lvl1pPr lvl="0" algn="ctr">
              <a:lnSpc>
                <a:spcPct val="150000"/>
              </a:lnSpc>
              <a:spcBef>
                <a:spcPts val="1000"/>
              </a:spcBef>
              <a:spcAft>
                <a:spcPts val="0"/>
              </a:spcAft>
              <a:buClr>
                <a:schemeClr val="lt1"/>
              </a:buClr>
              <a:buSzPts val="2800"/>
              <a:buFont typeface="Avenir"/>
              <a:buNone/>
              <a:defRPr sz="2800" cap="none">
                <a:solidFill>
                  <a:schemeClr val="lt1"/>
                </a:solidFill>
              </a:defRPr>
            </a:lvl1pPr>
            <a:lvl2pPr lvl="1" algn="ctr">
              <a:lnSpc>
                <a:spcPct val="150000"/>
              </a:lnSpc>
              <a:spcBef>
                <a:spcPts val="500"/>
              </a:spcBef>
              <a:spcAft>
                <a:spcPts val="0"/>
              </a:spcAft>
              <a:buClr>
                <a:schemeClr val="lt1"/>
              </a:buClr>
              <a:buSzPts val="2000"/>
              <a:buFont typeface="Avenir"/>
              <a:buNone/>
              <a:defRPr sz="2000"/>
            </a:lvl2pPr>
            <a:lvl3pPr lvl="2" algn="ctr">
              <a:lnSpc>
                <a:spcPct val="150000"/>
              </a:lnSpc>
              <a:spcBef>
                <a:spcPts val="500"/>
              </a:spcBef>
              <a:spcAft>
                <a:spcPts val="0"/>
              </a:spcAft>
              <a:buClr>
                <a:schemeClr val="lt1"/>
              </a:buClr>
              <a:buSzPts val="1800"/>
              <a:buFont typeface="Avenir"/>
              <a:buNone/>
              <a:defRPr sz="1800"/>
            </a:lvl3pPr>
            <a:lvl4pPr lvl="3" algn="ctr">
              <a:lnSpc>
                <a:spcPct val="150000"/>
              </a:lnSpc>
              <a:spcBef>
                <a:spcPts val="500"/>
              </a:spcBef>
              <a:spcAft>
                <a:spcPts val="0"/>
              </a:spcAft>
              <a:buClr>
                <a:schemeClr val="lt1"/>
              </a:buClr>
              <a:buSzPts val="1600"/>
              <a:buFont typeface="Avenir"/>
              <a:buNone/>
              <a:defRPr sz="1600"/>
            </a:lvl4pPr>
            <a:lvl5pPr lvl="4" algn="ctr">
              <a:lnSpc>
                <a:spcPct val="150000"/>
              </a:lnSpc>
              <a:spcBef>
                <a:spcPts val="500"/>
              </a:spcBef>
              <a:spcAft>
                <a:spcPts val="0"/>
              </a:spcAft>
              <a:buClr>
                <a:schemeClr val="lt1"/>
              </a:buClr>
              <a:buSzPts val="1600"/>
              <a:buFont typeface="Avenir"/>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257" name="Google Shape;257;p77"/>
          <p:cNvSpPr txBox="1">
            <a:spLocks noGrp="1"/>
          </p:cNvSpPr>
          <p:nvPr>
            <p:ph type="ctrTitle"/>
          </p:nvPr>
        </p:nvSpPr>
        <p:spPr>
          <a:xfrm>
            <a:off x="548647" y="640078"/>
            <a:ext cx="10690156" cy="4169666"/>
          </a:xfrm>
          <a:prstGeom prst="rect">
            <a:avLst/>
          </a:prstGeom>
          <a:noFill/>
          <a:ln>
            <a:noFill/>
          </a:ln>
        </p:spPr>
        <p:txBody>
          <a:bodyPr spcFirstLastPara="1" wrap="square" lIns="91425" tIns="91425" rIns="0" bIns="0" anchor="b" anchorCtr="0">
            <a:normAutofit/>
          </a:bodyPr>
          <a:lstStyle>
            <a:lvl1pPr lvl="0" algn="ctr">
              <a:lnSpc>
                <a:spcPct val="90000"/>
              </a:lnSpc>
              <a:spcBef>
                <a:spcPts val="0"/>
              </a:spcBef>
              <a:spcAft>
                <a:spcPts val="0"/>
              </a:spcAft>
              <a:buClr>
                <a:schemeClr val="lt1"/>
              </a:buClr>
              <a:buSzPts val="23200"/>
              <a:buFont typeface="Arial Black"/>
              <a:buNone/>
              <a:defRPr sz="2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258"/>
        <p:cNvGrpSpPr/>
        <p:nvPr/>
      </p:nvGrpSpPr>
      <p:grpSpPr>
        <a:xfrm>
          <a:off x="0" y="0"/>
          <a:ext cx="0" cy="0"/>
          <a:chOff x="0" y="0"/>
          <a:chExt cx="0" cy="0"/>
        </a:xfrm>
      </p:grpSpPr>
      <p:sp>
        <p:nvSpPr>
          <p:cNvPr id="259" name="Google Shape;259;p78"/>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0" name="Google Shape;260;p78"/>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p78"/>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262" name="Google Shape;262;p78"/>
          <p:cNvSpPr txBox="1">
            <a:spLocks noGrp="1"/>
          </p:cNvSpPr>
          <p:nvPr>
            <p:ph type="body" idx="1"/>
          </p:nvPr>
        </p:nvSpPr>
        <p:spPr>
          <a:xfrm>
            <a:off x="640078" y="640078"/>
            <a:ext cx="8238746" cy="5573684"/>
          </a:xfrm>
          <a:prstGeom prst="rect">
            <a:avLst/>
          </a:prstGeom>
          <a:noFill/>
          <a:ln>
            <a:noFill/>
          </a:ln>
        </p:spPr>
        <p:txBody>
          <a:bodyPr spcFirstLastPara="1" wrap="square" lIns="91425" tIns="0" rIns="0" bIns="0" anchor="ctr" anchorCtr="0">
            <a:noAutofit/>
          </a:bodyPr>
          <a:lstStyle>
            <a:lvl1pPr marL="457200" lvl="0" indent="-228600" algn="l">
              <a:lnSpc>
                <a:spcPct val="100000"/>
              </a:lnSpc>
              <a:spcBef>
                <a:spcPts val="1000"/>
              </a:spcBef>
              <a:spcAft>
                <a:spcPts val="0"/>
              </a:spcAft>
              <a:buClr>
                <a:schemeClr val="dk1"/>
              </a:buClr>
              <a:buSzPts val="4000"/>
              <a:buFont typeface="Avenir"/>
              <a:buNone/>
              <a:defRPr sz="4000" b="1"/>
            </a:lvl1pPr>
            <a:lvl2pPr marL="914400" lvl="1" indent="-228600" algn="l">
              <a:lnSpc>
                <a:spcPct val="100000"/>
              </a:lnSpc>
              <a:spcBef>
                <a:spcPts val="500"/>
              </a:spcBef>
              <a:spcAft>
                <a:spcPts val="0"/>
              </a:spcAft>
              <a:buClr>
                <a:schemeClr val="dk1"/>
              </a:buClr>
              <a:buSzPts val="4000"/>
              <a:buFont typeface="Avenir"/>
              <a:buNone/>
              <a:defRPr sz="4000" b="1"/>
            </a:lvl2pPr>
            <a:lvl3pPr marL="1371600" lvl="2" indent="-228600" algn="l">
              <a:lnSpc>
                <a:spcPct val="100000"/>
              </a:lnSpc>
              <a:spcBef>
                <a:spcPts val="500"/>
              </a:spcBef>
              <a:spcAft>
                <a:spcPts val="0"/>
              </a:spcAft>
              <a:buClr>
                <a:schemeClr val="dk1"/>
              </a:buClr>
              <a:buSzPts val="4000"/>
              <a:buFont typeface="Avenir"/>
              <a:buNone/>
              <a:defRPr sz="4000" b="1"/>
            </a:lvl3pPr>
            <a:lvl4pPr marL="1828800" lvl="3" indent="-228600" algn="l">
              <a:lnSpc>
                <a:spcPct val="100000"/>
              </a:lnSpc>
              <a:spcBef>
                <a:spcPts val="500"/>
              </a:spcBef>
              <a:spcAft>
                <a:spcPts val="0"/>
              </a:spcAft>
              <a:buClr>
                <a:schemeClr val="dk1"/>
              </a:buClr>
              <a:buSzPts val="4000"/>
              <a:buFont typeface="Avenir"/>
              <a:buNone/>
              <a:defRPr sz="4000" b="1"/>
            </a:lvl4pPr>
            <a:lvl5pPr marL="2286000" lvl="4" indent="-228600" algn="l">
              <a:lnSpc>
                <a:spcPct val="100000"/>
              </a:lnSpc>
              <a:spcBef>
                <a:spcPts val="500"/>
              </a:spcBef>
              <a:spcAft>
                <a:spcPts val="0"/>
              </a:spcAft>
              <a:buClr>
                <a:schemeClr val="dk1"/>
              </a:buClr>
              <a:buSzPts val="4000"/>
              <a:buFont typeface="Avenir"/>
              <a:buNone/>
              <a:defRPr sz="4000"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 name="Google Shape;263;p78"/>
          <p:cNvSpPr txBox="1">
            <a:spLocks noGrp="1"/>
          </p:cNvSpPr>
          <p:nvPr>
            <p:ph type="title"/>
          </p:nvPr>
        </p:nvSpPr>
        <p:spPr>
          <a:xfrm>
            <a:off x="612648" y="-888197"/>
            <a:ext cx="10652760" cy="779015"/>
          </a:xfrm>
          <a:prstGeom prst="rect">
            <a:avLst/>
          </a:prstGeom>
          <a:noFill/>
          <a:ln>
            <a:noFill/>
          </a:ln>
        </p:spPr>
        <p:txBody>
          <a:bodyPr spcFirstLastPara="1" wrap="square" lIns="91425" tIns="91425"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tatement 2">
  <p:cSld name="Statement 2">
    <p:spTree>
      <p:nvGrpSpPr>
        <p:cNvPr id="1" name="Shape 264"/>
        <p:cNvGrpSpPr/>
        <p:nvPr/>
      </p:nvGrpSpPr>
      <p:grpSpPr>
        <a:xfrm>
          <a:off x="0" y="0"/>
          <a:ext cx="0" cy="0"/>
          <a:chOff x="0" y="0"/>
          <a:chExt cx="0" cy="0"/>
        </a:xfrm>
      </p:grpSpPr>
      <p:sp>
        <p:nvSpPr>
          <p:cNvPr id="265" name="Google Shape;265;p79"/>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6" name="Google Shape;266;p79"/>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7" name="Google Shape;267;p79"/>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268" name="Google Shape;268;p79"/>
          <p:cNvSpPr txBox="1">
            <a:spLocks noGrp="1"/>
          </p:cNvSpPr>
          <p:nvPr>
            <p:ph type="body" idx="1"/>
          </p:nvPr>
        </p:nvSpPr>
        <p:spPr>
          <a:xfrm>
            <a:off x="640078" y="-841525"/>
            <a:ext cx="8238746" cy="591075"/>
          </a:xfrm>
          <a:prstGeom prst="rect">
            <a:avLst/>
          </a:prstGeom>
          <a:noFill/>
          <a:ln>
            <a:noFill/>
          </a:ln>
        </p:spPr>
        <p:txBody>
          <a:bodyPr spcFirstLastPara="1" wrap="square" lIns="91425" tIns="0" rIns="0" bIns="0" anchor="b" anchorCtr="0">
            <a:noAutofit/>
          </a:bodyPr>
          <a:lstStyle>
            <a:lvl1pPr marL="457200" lvl="0" indent="-228600" algn="l">
              <a:lnSpc>
                <a:spcPct val="100000"/>
              </a:lnSpc>
              <a:spcBef>
                <a:spcPts val="1000"/>
              </a:spcBef>
              <a:spcAft>
                <a:spcPts val="0"/>
              </a:spcAft>
              <a:buClr>
                <a:schemeClr val="dk1"/>
              </a:buClr>
              <a:buSzPts val="1800"/>
              <a:buFont typeface="Avenir"/>
              <a:buNone/>
              <a:defRPr sz="1800" b="1"/>
            </a:lvl1pPr>
            <a:lvl2pPr marL="914400" lvl="1" indent="-228600" algn="l">
              <a:lnSpc>
                <a:spcPct val="100000"/>
              </a:lnSpc>
              <a:spcBef>
                <a:spcPts val="500"/>
              </a:spcBef>
              <a:spcAft>
                <a:spcPts val="0"/>
              </a:spcAft>
              <a:buClr>
                <a:schemeClr val="dk1"/>
              </a:buClr>
              <a:buSzPts val="4400"/>
              <a:buFont typeface="Avenir"/>
              <a:buNone/>
              <a:defRPr sz="4400" b="1"/>
            </a:lvl2pPr>
            <a:lvl3pPr marL="1371600" lvl="2" indent="-228600" algn="l">
              <a:lnSpc>
                <a:spcPct val="100000"/>
              </a:lnSpc>
              <a:spcBef>
                <a:spcPts val="500"/>
              </a:spcBef>
              <a:spcAft>
                <a:spcPts val="0"/>
              </a:spcAft>
              <a:buClr>
                <a:schemeClr val="dk1"/>
              </a:buClr>
              <a:buSzPts val="4000"/>
              <a:buFont typeface="Avenir"/>
              <a:buNone/>
              <a:defRPr sz="4000" b="1"/>
            </a:lvl3pPr>
            <a:lvl4pPr marL="1828800" lvl="3" indent="-228600" algn="l">
              <a:lnSpc>
                <a:spcPct val="100000"/>
              </a:lnSpc>
              <a:spcBef>
                <a:spcPts val="500"/>
              </a:spcBef>
              <a:spcAft>
                <a:spcPts val="0"/>
              </a:spcAft>
              <a:buClr>
                <a:schemeClr val="dk1"/>
              </a:buClr>
              <a:buSzPts val="3600"/>
              <a:buFont typeface="Avenir"/>
              <a:buNone/>
              <a:defRPr sz="3600" b="1"/>
            </a:lvl4pPr>
            <a:lvl5pPr marL="2286000" lvl="4" indent="-228600" algn="l">
              <a:lnSpc>
                <a:spcPct val="100000"/>
              </a:lnSpc>
              <a:spcBef>
                <a:spcPts val="500"/>
              </a:spcBef>
              <a:spcAft>
                <a:spcPts val="0"/>
              </a:spcAft>
              <a:buClr>
                <a:schemeClr val="dk1"/>
              </a:buClr>
              <a:buSzPts val="3200"/>
              <a:buFont typeface="Avenir"/>
              <a:buNone/>
              <a:defRPr sz="3200"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79"/>
          <p:cNvSpPr txBox="1">
            <a:spLocks noGrp="1"/>
          </p:cNvSpPr>
          <p:nvPr>
            <p:ph type="title"/>
          </p:nvPr>
        </p:nvSpPr>
        <p:spPr>
          <a:xfrm>
            <a:off x="640078" y="841257"/>
            <a:ext cx="9764686" cy="5372505"/>
          </a:xfrm>
          <a:prstGeom prst="rect">
            <a:avLst/>
          </a:prstGeom>
          <a:noFill/>
          <a:ln>
            <a:noFill/>
          </a:ln>
        </p:spPr>
        <p:txBody>
          <a:bodyPr spcFirstLastPara="1" wrap="square" lIns="91425" tIns="91425" rIns="0" bIns="0" anchor="b" anchorCtr="0">
            <a:noAutofit/>
          </a:bodyPr>
          <a:lstStyle>
            <a:lvl1pPr lvl="0" algn="l">
              <a:lnSpc>
                <a:spcPct val="90000"/>
              </a:lnSpc>
              <a:spcBef>
                <a:spcPts val="0"/>
              </a:spcBef>
              <a:spcAft>
                <a:spcPts val="0"/>
              </a:spcAft>
              <a:buClr>
                <a:schemeClr val="dk1"/>
              </a:buClr>
              <a:buSzPts val="4000"/>
              <a:buFont typeface="Arial Black"/>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3">
  <p:cSld name="Title 3">
    <p:spTree>
      <p:nvGrpSpPr>
        <p:cNvPr id="1" name="Shape 32"/>
        <p:cNvGrpSpPr/>
        <p:nvPr/>
      </p:nvGrpSpPr>
      <p:grpSpPr>
        <a:xfrm>
          <a:off x="0" y="0"/>
          <a:ext cx="0" cy="0"/>
          <a:chOff x="0" y="0"/>
          <a:chExt cx="0" cy="0"/>
        </a:xfrm>
      </p:grpSpPr>
      <p:sp>
        <p:nvSpPr>
          <p:cNvPr id="33" name="Google Shape;33;p44"/>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4"/>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4"/>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36" name="Google Shape;36;p44"/>
          <p:cNvSpPr txBox="1">
            <a:spLocks noGrp="1"/>
          </p:cNvSpPr>
          <p:nvPr>
            <p:ph type="subTitle" idx="1"/>
          </p:nvPr>
        </p:nvSpPr>
        <p:spPr>
          <a:xfrm>
            <a:off x="1981201" y="4334808"/>
            <a:ext cx="8229599" cy="1414091"/>
          </a:xfrm>
          <a:prstGeom prst="rect">
            <a:avLst/>
          </a:prstGeom>
          <a:noFill/>
          <a:ln>
            <a:noFill/>
          </a:ln>
        </p:spPr>
        <p:txBody>
          <a:bodyPr spcFirstLastPara="1" wrap="square" lIns="91425" tIns="0" rIns="0" bIns="0" anchor="t" anchorCtr="0">
            <a:normAutofit/>
          </a:bodyPr>
          <a:lstStyle>
            <a:lvl1pPr lvl="0" algn="ctr">
              <a:lnSpc>
                <a:spcPct val="100000"/>
              </a:lnSpc>
              <a:spcBef>
                <a:spcPts val="1000"/>
              </a:spcBef>
              <a:spcAft>
                <a:spcPts val="0"/>
              </a:spcAft>
              <a:buClr>
                <a:schemeClr val="dk1"/>
              </a:buClr>
              <a:buSzPts val="2200"/>
              <a:buFont typeface="Avenir"/>
              <a:buNone/>
              <a:defRPr sz="2200"/>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 name="Google Shape;37;p44"/>
          <p:cNvSpPr txBox="1">
            <a:spLocks noGrp="1"/>
          </p:cNvSpPr>
          <p:nvPr>
            <p:ph type="ctrTitle"/>
          </p:nvPr>
        </p:nvSpPr>
        <p:spPr>
          <a:xfrm>
            <a:off x="1981200" y="1318302"/>
            <a:ext cx="8229600" cy="2621154"/>
          </a:xfrm>
          <a:prstGeom prst="rect">
            <a:avLst/>
          </a:prstGeom>
          <a:noFill/>
          <a:ln>
            <a:noFill/>
          </a:ln>
        </p:spPr>
        <p:txBody>
          <a:bodyPr spcFirstLastPara="1" wrap="square" lIns="91425" tIns="91425" rIns="0" bIns="0" anchor="b" anchorCtr="0">
            <a:normAutofit/>
          </a:bodyPr>
          <a:lstStyle>
            <a:lvl1pPr lvl="0" algn="ctr">
              <a:lnSpc>
                <a:spcPct val="90000"/>
              </a:lnSpc>
              <a:spcBef>
                <a:spcPts val="0"/>
              </a:spcBef>
              <a:spcAft>
                <a:spcPts val="0"/>
              </a:spcAft>
              <a:buClr>
                <a:schemeClr val="dk1"/>
              </a:buClr>
              <a:buSzPts val="4400"/>
              <a:buFont typeface="Arial Black"/>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tatement 3">
  <p:cSld name="Statement 3">
    <p:spTree>
      <p:nvGrpSpPr>
        <p:cNvPr id="1" name="Shape 270"/>
        <p:cNvGrpSpPr/>
        <p:nvPr/>
      </p:nvGrpSpPr>
      <p:grpSpPr>
        <a:xfrm>
          <a:off x="0" y="0"/>
          <a:ext cx="0" cy="0"/>
          <a:chOff x="0" y="0"/>
          <a:chExt cx="0" cy="0"/>
        </a:xfrm>
      </p:grpSpPr>
      <p:sp>
        <p:nvSpPr>
          <p:cNvPr id="271" name="Google Shape;271;p80"/>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2" name="Google Shape;272;p80"/>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3" name="Google Shape;273;p80"/>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274" name="Google Shape;274;p80"/>
          <p:cNvSpPr txBox="1">
            <a:spLocks noGrp="1"/>
          </p:cNvSpPr>
          <p:nvPr>
            <p:ph type="body" idx="1"/>
          </p:nvPr>
        </p:nvSpPr>
        <p:spPr>
          <a:xfrm>
            <a:off x="640078" y="640078"/>
            <a:ext cx="8238746" cy="5573684"/>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dk1"/>
              </a:buClr>
              <a:buSzPts val="5000"/>
              <a:buFont typeface="Avenir"/>
              <a:buNone/>
              <a:defRPr sz="5000" b="1"/>
            </a:lvl1pPr>
            <a:lvl2pPr marL="914400" lvl="1" indent="-228600" algn="l">
              <a:lnSpc>
                <a:spcPct val="100000"/>
              </a:lnSpc>
              <a:spcBef>
                <a:spcPts val="500"/>
              </a:spcBef>
              <a:spcAft>
                <a:spcPts val="0"/>
              </a:spcAft>
              <a:buClr>
                <a:schemeClr val="dk1"/>
              </a:buClr>
              <a:buSzPts val="4400"/>
              <a:buFont typeface="Avenir"/>
              <a:buNone/>
              <a:defRPr sz="4400" b="1"/>
            </a:lvl2pPr>
            <a:lvl3pPr marL="1371600" lvl="2" indent="-228600" algn="l">
              <a:lnSpc>
                <a:spcPct val="100000"/>
              </a:lnSpc>
              <a:spcBef>
                <a:spcPts val="500"/>
              </a:spcBef>
              <a:spcAft>
                <a:spcPts val="0"/>
              </a:spcAft>
              <a:buClr>
                <a:schemeClr val="dk1"/>
              </a:buClr>
              <a:buSzPts val="4000"/>
              <a:buFont typeface="Avenir"/>
              <a:buNone/>
              <a:defRPr sz="4000" b="1"/>
            </a:lvl3pPr>
            <a:lvl4pPr marL="1828800" lvl="3" indent="-228600" algn="l">
              <a:lnSpc>
                <a:spcPct val="100000"/>
              </a:lnSpc>
              <a:spcBef>
                <a:spcPts val="500"/>
              </a:spcBef>
              <a:spcAft>
                <a:spcPts val="0"/>
              </a:spcAft>
              <a:buClr>
                <a:schemeClr val="dk1"/>
              </a:buClr>
              <a:buSzPts val="3600"/>
              <a:buFont typeface="Avenir"/>
              <a:buNone/>
              <a:defRPr sz="3600" b="1"/>
            </a:lvl4pPr>
            <a:lvl5pPr marL="2286000" lvl="4" indent="-228600" algn="l">
              <a:lnSpc>
                <a:spcPct val="100000"/>
              </a:lnSpc>
              <a:spcBef>
                <a:spcPts val="500"/>
              </a:spcBef>
              <a:spcAft>
                <a:spcPts val="0"/>
              </a:spcAft>
              <a:buClr>
                <a:schemeClr val="dk1"/>
              </a:buClr>
              <a:buSzPts val="3200"/>
              <a:buFont typeface="Avenir"/>
              <a:buNone/>
              <a:defRPr sz="3200"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5" name="Google Shape;275;p80"/>
          <p:cNvSpPr txBox="1">
            <a:spLocks noGrp="1"/>
          </p:cNvSpPr>
          <p:nvPr>
            <p:ph type="title"/>
          </p:nvPr>
        </p:nvSpPr>
        <p:spPr>
          <a:xfrm>
            <a:off x="612648" y="-1133856"/>
            <a:ext cx="10652760" cy="1133856"/>
          </a:xfrm>
          <a:prstGeom prst="rect">
            <a:avLst/>
          </a:prstGeom>
          <a:noFill/>
          <a:ln>
            <a:noFill/>
          </a:ln>
        </p:spPr>
        <p:txBody>
          <a:bodyPr spcFirstLastPara="1" wrap="square" lIns="91425" tIns="91425"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276"/>
        <p:cNvGrpSpPr/>
        <p:nvPr/>
      </p:nvGrpSpPr>
      <p:grpSpPr>
        <a:xfrm>
          <a:off x="0" y="0"/>
          <a:ext cx="0" cy="0"/>
          <a:chOff x="0" y="0"/>
          <a:chExt cx="0" cy="0"/>
        </a:xfrm>
      </p:grpSpPr>
      <p:sp>
        <p:nvSpPr>
          <p:cNvPr id="277" name="Google Shape;277;p81"/>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8" name="Google Shape;278;p81"/>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9" name="Google Shape;279;p81"/>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280" name="Google Shape;280;p81"/>
          <p:cNvSpPr txBox="1">
            <a:spLocks noGrp="1"/>
          </p:cNvSpPr>
          <p:nvPr>
            <p:ph type="subTitle" idx="1"/>
          </p:nvPr>
        </p:nvSpPr>
        <p:spPr>
          <a:xfrm>
            <a:off x="1499616" y="5428752"/>
            <a:ext cx="9198864" cy="466344"/>
          </a:xfrm>
          <a:prstGeom prst="rect">
            <a:avLst/>
          </a:prstGeom>
          <a:noFill/>
          <a:ln>
            <a:noFill/>
          </a:ln>
        </p:spPr>
        <p:txBody>
          <a:bodyPr spcFirstLastPara="1" wrap="square" lIns="91425" tIns="0" rIns="0" bIns="0" anchor="ctr" anchorCtr="0">
            <a:normAutofit/>
          </a:bodyPr>
          <a:lstStyle>
            <a:lvl1pPr lvl="0" algn="l">
              <a:lnSpc>
                <a:spcPct val="100000"/>
              </a:lnSpc>
              <a:spcBef>
                <a:spcPts val="1000"/>
              </a:spcBef>
              <a:spcAft>
                <a:spcPts val="0"/>
              </a:spcAft>
              <a:buClr>
                <a:schemeClr val="dk1"/>
              </a:buClr>
              <a:buSzPts val="2200"/>
              <a:buFont typeface="Avenir"/>
              <a:buNone/>
              <a:defRPr sz="2200" b="1">
                <a:solidFill>
                  <a:schemeClr val="dk1"/>
                </a:solidFill>
              </a:defRPr>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1" name="Google Shape;281;p81"/>
          <p:cNvSpPr txBox="1">
            <a:spLocks noGrp="1"/>
          </p:cNvSpPr>
          <p:nvPr>
            <p:ph type="ctrTitle"/>
          </p:nvPr>
        </p:nvSpPr>
        <p:spPr>
          <a:xfrm>
            <a:off x="1499616" y="1188720"/>
            <a:ext cx="9198864" cy="3657600"/>
          </a:xfrm>
          <a:prstGeom prst="rect">
            <a:avLst/>
          </a:prstGeom>
          <a:noFill/>
          <a:ln>
            <a:noFill/>
          </a:ln>
        </p:spPr>
        <p:txBody>
          <a:bodyPr spcFirstLastPara="1" wrap="square" lIns="91425" tIns="91425" rIns="0" bIns="0" anchor="ctr" anchorCtr="0">
            <a:normAutofit/>
          </a:bodyPr>
          <a:lstStyle>
            <a:lvl1pPr lvl="0" algn="l">
              <a:lnSpc>
                <a:spcPct val="100000"/>
              </a:lnSpc>
              <a:spcBef>
                <a:spcPts val="0"/>
              </a:spcBef>
              <a:spcAft>
                <a:spcPts val="0"/>
              </a:spcAft>
              <a:buClr>
                <a:schemeClr val="dk1"/>
              </a:buClr>
              <a:buSzPts val="4000"/>
              <a:buFont typeface="Arial Black"/>
              <a:buNone/>
              <a:defRPr sz="40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Quote 2">
  <p:cSld name="Quote 2">
    <p:bg>
      <p:bgPr>
        <a:solidFill>
          <a:schemeClr val="dk1"/>
        </a:solidFill>
        <a:effectLst/>
      </p:bgPr>
    </p:bg>
    <p:spTree>
      <p:nvGrpSpPr>
        <p:cNvPr id="1" name="Shape 282"/>
        <p:cNvGrpSpPr/>
        <p:nvPr/>
      </p:nvGrpSpPr>
      <p:grpSpPr>
        <a:xfrm>
          <a:off x="0" y="0"/>
          <a:ext cx="0" cy="0"/>
          <a:chOff x="0" y="0"/>
          <a:chExt cx="0" cy="0"/>
        </a:xfrm>
      </p:grpSpPr>
      <p:sp>
        <p:nvSpPr>
          <p:cNvPr id="283" name="Google Shape;283;p82"/>
          <p:cNvSpPr/>
          <p:nvPr/>
        </p:nvSpPr>
        <p:spPr>
          <a:xfrm>
            <a:off x="0" y="-1"/>
            <a:ext cx="11807951" cy="68579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284" name="Google Shape;284;p82"/>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5" name="Google Shape;285;p82"/>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6" name="Google Shape;286;p82"/>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287" name="Google Shape;287;p82"/>
          <p:cNvSpPr txBox="1">
            <a:spLocks noGrp="1"/>
          </p:cNvSpPr>
          <p:nvPr>
            <p:ph type="subTitle" idx="1"/>
          </p:nvPr>
        </p:nvSpPr>
        <p:spPr>
          <a:xfrm>
            <a:off x="1499616" y="5349240"/>
            <a:ext cx="9198864" cy="466344"/>
          </a:xfrm>
          <a:prstGeom prst="rect">
            <a:avLst/>
          </a:prstGeom>
          <a:noFill/>
          <a:ln>
            <a:noFill/>
          </a:ln>
        </p:spPr>
        <p:txBody>
          <a:bodyPr spcFirstLastPara="1" wrap="square" lIns="91425" tIns="0" rIns="0" bIns="0" anchor="ctr" anchorCtr="0">
            <a:normAutofit/>
          </a:bodyPr>
          <a:lstStyle>
            <a:lvl1pPr lvl="0" algn="l">
              <a:lnSpc>
                <a:spcPct val="100000"/>
              </a:lnSpc>
              <a:spcBef>
                <a:spcPts val="1000"/>
              </a:spcBef>
              <a:spcAft>
                <a:spcPts val="0"/>
              </a:spcAft>
              <a:buClr>
                <a:schemeClr val="lt1"/>
              </a:buClr>
              <a:buSzPts val="2200"/>
              <a:buFont typeface="Avenir"/>
              <a:buNone/>
              <a:defRPr sz="2200" b="1">
                <a:solidFill>
                  <a:schemeClr val="lt1"/>
                </a:solidFill>
              </a:defRPr>
            </a:lvl1pPr>
            <a:lvl2pPr lvl="1" algn="ctr">
              <a:lnSpc>
                <a:spcPct val="150000"/>
              </a:lnSpc>
              <a:spcBef>
                <a:spcPts val="500"/>
              </a:spcBef>
              <a:spcAft>
                <a:spcPts val="0"/>
              </a:spcAft>
              <a:buClr>
                <a:schemeClr val="lt1"/>
              </a:buClr>
              <a:buSzPts val="2000"/>
              <a:buFont typeface="Avenir"/>
              <a:buNone/>
              <a:defRPr sz="2000"/>
            </a:lvl2pPr>
            <a:lvl3pPr lvl="2" algn="ctr">
              <a:lnSpc>
                <a:spcPct val="150000"/>
              </a:lnSpc>
              <a:spcBef>
                <a:spcPts val="500"/>
              </a:spcBef>
              <a:spcAft>
                <a:spcPts val="0"/>
              </a:spcAft>
              <a:buClr>
                <a:schemeClr val="lt1"/>
              </a:buClr>
              <a:buSzPts val="1800"/>
              <a:buFont typeface="Avenir"/>
              <a:buNone/>
              <a:defRPr sz="1800"/>
            </a:lvl3pPr>
            <a:lvl4pPr lvl="3" algn="ctr">
              <a:lnSpc>
                <a:spcPct val="150000"/>
              </a:lnSpc>
              <a:spcBef>
                <a:spcPts val="500"/>
              </a:spcBef>
              <a:spcAft>
                <a:spcPts val="0"/>
              </a:spcAft>
              <a:buClr>
                <a:schemeClr val="lt1"/>
              </a:buClr>
              <a:buSzPts val="1600"/>
              <a:buFont typeface="Avenir"/>
              <a:buNone/>
              <a:defRPr sz="1600"/>
            </a:lvl4pPr>
            <a:lvl5pPr lvl="4" algn="ctr">
              <a:lnSpc>
                <a:spcPct val="150000"/>
              </a:lnSpc>
              <a:spcBef>
                <a:spcPts val="500"/>
              </a:spcBef>
              <a:spcAft>
                <a:spcPts val="0"/>
              </a:spcAft>
              <a:buClr>
                <a:schemeClr val="lt1"/>
              </a:buClr>
              <a:buSzPts val="1600"/>
              <a:buFont typeface="Avenir"/>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288" name="Google Shape;288;p82"/>
          <p:cNvSpPr txBox="1">
            <a:spLocks noGrp="1"/>
          </p:cNvSpPr>
          <p:nvPr>
            <p:ph type="ctrTitle"/>
          </p:nvPr>
        </p:nvSpPr>
        <p:spPr>
          <a:xfrm>
            <a:off x="1499616" y="1344168"/>
            <a:ext cx="9198864" cy="3291840"/>
          </a:xfrm>
          <a:prstGeom prst="rect">
            <a:avLst/>
          </a:prstGeom>
          <a:noFill/>
          <a:ln>
            <a:noFill/>
          </a:ln>
        </p:spPr>
        <p:txBody>
          <a:bodyPr spcFirstLastPara="1" wrap="square" lIns="91425" tIns="91425" rIns="0" bIns="0" anchor="ctr" anchorCtr="0">
            <a:normAutofit/>
          </a:bodyPr>
          <a:lstStyle>
            <a:lvl1pPr lvl="0" algn="l">
              <a:lnSpc>
                <a:spcPct val="100000"/>
              </a:lnSpc>
              <a:spcBef>
                <a:spcPts val="0"/>
              </a:spcBef>
              <a:spcAft>
                <a:spcPts val="0"/>
              </a:spcAft>
              <a:buClr>
                <a:schemeClr val="lt1"/>
              </a:buClr>
              <a:buSzPts val="3200"/>
              <a:buFont typeface="Arial Black"/>
              <a:buNone/>
              <a:defRPr sz="32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3">
  <p:cSld name="Quote 3">
    <p:spTree>
      <p:nvGrpSpPr>
        <p:cNvPr id="1" name="Shape 289"/>
        <p:cNvGrpSpPr/>
        <p:nvPr/>
      </p:nvGrpSpPr>
      <p:grpSpPr>
        <a:xfrm>
          <a:off x="0" y="0"/>
          <a:ext cx="0" cy="0"/>
          <a:chOff x="0" y="0"/>
          <a:chExt cx="0" cy="0"/>
        </a:xfrm>
      </p:grpSpPr>
      <p:sp>
        <p:nvSpPr>
          <p:cNvPr id="290" name="Google Shape;290;p83"/>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1" name="Google Shape;291;p83"/>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2" name="Google Shape;292;p83"/>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293" name="Google Shape;293;p83"/>
          <p:cNvSpPr txBox="1">
            <a:spLocks noGrp="1"/>
          </p:cNvSpPr>
          <p:nvPr>
            <p:ph type="subTitle" idx="1"/>
          </p:nvPr>
        </p:nvSpPr>
        <p:spPr>
          <a:xfrm>
            <a:off x="640076" y="5669280"/>
            <a:ext cx="8933691" cy="544482"/>
          </a:xfrm>
          <a:prstGeom prst="rect">
            <a:avLst/>
          </a:prstGeom>
          <a:noFill/>
          <a:ln>
            <a:noFill/>
          </a:ln>
        </p:spPr>
        <p:txBody>
          <a:bodyPr spcFirstLastPara="1" wrap="square" lIns="91425" tIns="0" rIns="0" bIns="0" anchor="ctr" anchorCtr="0">
            <a:normAutofit/>
          </a:bodyPr>
          <a:lstStyle>
            <a:lvl1pPr lvl="0" algn="l">
              <a:lnSpc>
                <a:spcPct val="100000"/>
              </a:lnSpc>
              <a:spcBef>
                <a:spcPts val="1000"/>
              </a:spcBef>
              <a:spcAft>
                <a:spcPts val="0"/>
              </a:spcAft>
              <a:buClr>
                <a:schemeClr val="dk1"/>
              </a:buClr>
              <a:buSzPts val="2200"/>
              <a:buFont typeface="Avenir"/>
              <a:buNone/>
              <a:defRPr sz="2200" b="1">
                <a:solidFill>
                  <a:schemeClr val="dk1"/>
                </a:solidFill>
              </a:defRPr>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94" name="Google Shape;294;p83"/>
          <p:cNvSpPr txBox="1">
            <a:spLocks noGrp="1"/>
          </p:cNvSpPr>
          <p:nvPr>
            <p:ph type="ctrTitle"/>
          </p:nvPr>
        </p:nvSpPr>
        <p:spPr>
          <a:xfrm>
            <a:off x="640078" y="1234440"/>
            <a:ext cx="8933690" cy="3169920"/>
          </a:xfrm>
          <a:prstGeom prst="rect">
            <a:avLst/>
          </a:prstGeom>
          <a:noFill/>
          <a:ln>
            <a:noFill/>
          </a:ln>
        </p:spPr>
        <p:txBody>
          <a:bodyPr spcFirstLastPara="1" wrap="square" lIns="91425" tIns="91425" rIns="0" bIns="0" anchor="ctr" anchorCtr="0">
            <a:normAutofit/>
          </a:bodyPr>
          <a:lstStyle>
            <a:lvl1pPr lvl="0" algn="l">
              <a:lnSpc>
                <a:spcPct val="100000"/>
              </a:lnSpc>
              <a:spcBef>
                <a:spcPts val="0"/>
              </a:spcBef>
              <a:spcAft>
                <a:spcPts val="0"/>
              </a:spcAft>
              <a:buClr>
                <a:schemeClr val="dk1"/>
              </a:buClr>
              <a:buSzPts val="4000"/>
              <a:buFont typeface="Arial Black"/>
              <a:buNone/>
              <a:defRPr sz="40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295"/>
        <p:cNvGrpSpPr/>
        <p:nvPr/>
      </p:nvGrpSpPr>
      <p:grpSpPr>
        <a:xfrm>
          <a:off x="0" y="0"/>
          <a:ext cx="0" cy="0"/>
          <a:chOff x="0" y="0"/>
          <a:chExt cx="0" cy="0"/>
        </a:xfrm>
      </p:grpSpPr>
      <p:sp>
        <p:nvSpPr>
          <p:cNvPr id="296" name="Google Shape;296;p84"/>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7" name="Google Shape;297;p84"/>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8" name="Google Shape;298;p84"/>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299" name="Google Shape;299;p84"/>
          <p:cNvSpPr txBox="1">
            <a:spLocks noGrp="1"/>
          </p:cNvSpPr>
          <p:nvPr>
            <p:ph type="body" idx="1"/>
          </p:nvPr>
        </p:nvSpPr>
        <p:spPr>
          <a:xfrm>
            <a:off x="6172200" y="1825625"/>
            <a:ext cx="5066601" cy="4351337"/>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dk1"/>
              </a:buClr>
              <a:buSzPts val="2400"/>
              <a:buFont typeface="Avenir"/>
              <a:buNone/>
              <a:defRPr/>
            </a:lvl1pPr>
            <a:lvl2pPr marL="914400" lvl="1" indent="-228600" algn="l">
              <a:lnSpc>
                <a:spcPct val="100000"/>
              </a:lnSpc>
              <a:spcBef>
                <a:spcPts val="500"/>
              </a:spcBef>
              <a:spcAft>
                <a:spcPts val="0"/>
              </a:spcAft>
              <a:buClr>
                <a:schemeClr val="dk1"/>
              </a:buClr>
              <a:buSzPts val="2200"/>
              <a:buFont typeface="Avenir"/>
              <a:buNone/>
              <a:defRPr/>
            </a:lvl2pPr>
            <a:lvl3pPr marL="1371600" lvl="2" indent="-228600" algn="l">
              <a:lnSpc>
                <a:spcPct val="100000"/>
              </a:lnSpc>
              <a:spcBef>
                <a:spcPts val="500"/>
              </a:spcBef>
              <a:spcAft>
                <a:spcPts val="0"/>
              </a:spcAft>
              <a:buClr>
                <a:schemeClr val="dk1"/>
              </a:buClr>
              <a:buSzPts val="2000"/>
              <a:buFont typeface="Avenir"/>
              <a:buNone/>
              <a:defRPr/>
            </a:lvl3pPr>
            <a:lvl4pPr marL="1828800" lvl="3" indent="-228600" algn="l">
              <a:lnSpc>
                <a:spcPct val="100000"/>
              </a:lnSpc>
              <a:spcBef>
                <a:spcPts val="500"/>
              </a:spcBef>
              <a:spcAft>
                <a:spcPts val="0"/>
              </a:spcAft>
              <a:buClr>
                <a:schemeClr val="dk1"/>
              </a:buClr>
              <a:buSzPts val="1800"/>
              <a:buFont typeface="Avenir"/>
              <a:buNone/>
              <a:defRPr/>
            </a:lvl4pPr>
            <a:lvl5pPr marL="2286000" lvl="4" indent="-228600" algn="l">
              <a:lnSpc>
                <a:spcPct val="10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 name="Google Shape;300;p84"/>
          <p:cNvSpPr txBox="1">
            <a:spLocks noGrp="1"/>
          </p:cNvSpPr>
          <p:nvPr>
            <p:ph type="body" idx="2"/>
          </p:nvPr>
        </p:nvSpPr>
        <p:spPr>
          <a:xfrm>
            <a:off x="548648" y="1825624"/>
            <a:ext cx="5066602" cy="4388137"/>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dk1"/>
              </a:buClr>
              <a:buSzPts val="2400"/>
              <a:buFont typeface="Avenir"/>
              <a:buNone/>
              <a:defRPr/>
            </a:lvl1pPr>
            <a:lvl2pPr marL="914400" lvl="1" indent="-228600" algn="l">
              <a:lnSpc>
                <a:spcPct val="100000"/>
              </a:lnSpc>
              <a:spcBef>
                <a:spcPts val="500"/>
              </a:spcBef>
              <a:spcAft>
                <a:spcPts val="0"/>
              </a:spcAft>
              <a:buClr>
                <a:schemeClr val="dk1"/>
              </a:buClr>
              <a:buSzPts val="2200"/>
              <a:buFont typeface="Avenir"/>
              <a:buNone/>
              <a:defRPr/>
            </a:lvl2pPr>
            <a:lvl3pPr marL="1371600" lvl="2" indent="-228600" algn="l">
              <a:lnSpc>
                <a:spcPct val="100000"/>
              </a:lnSpc>
              <a:spcBef>
                <a:spcPts val="500"/>
              </a:spcBef>
              <a:spcAft>
                <a:spcPts val="0"/>
              </a:spcAft>
              <a:buClr>
                <a:schemeClr val="dk1"/>
              </a:buClr>
              <a:buSzPts val="2000"/>
              <a:buFont typeface="Avenir"/>
              <a:buNone/>
              <a:defRPr/>
            </a:lvl3pPr>
            <a:lvl4pPr marL="1828800" lvl="3" indent="-228600" algn="l">
              <a:lnSpc>
                <a:spcPct val="100000"/>
              </a:lnSpc>
              <a:spcBef>
                <a:spcPts val="500"/>
              </a:spcBef>
              <a:spcAft>
                <a:spcPts val="0"/>
              </a:spcAft>
              <a:buClr>
                <a:schemeClr val="dk1"/>
              </a:buClr>
              <a:buSzPts val="1800"/>
              <a:buFont typeface="Avenir"/>
              <a:buNone/>
              <a:defRPr/>
            </a:lvl4pPr>
            <a:lvl5pPr marL="2286000" lvl="4" indent="-228600" algn="l">
              <a:lnSpc>
                <a:spcPct val="10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1" name="Google Shape;301;p84"/>
          <p:cNvSpPr txBox="1">
            <a:spLocks noGrp="1"/>
          </p:cNvSpPr>
          <p:nvPr>
            <p:ph type="title"/>
          </p:nvPr>
        </p:nvSpPr>
        <p:spPr>
          <a:xfrm>
            <a:off x="548648" y="640078"/>
            <a:ext cx="10690153" cy="1040820"/>
          </a:xfrm>
          <a:prstGeom prst="rect">
            <a:avLst/>
          </a:prstGeom>
          <a:noFill/>
          <a:ln>
            <a:noFill/>
          </a:ln>
        </p:spPr>
        <p:txBody>
          <a:bodyPr spcFirstLastPara="1" wrap="square" lIns="91425" tIns="91425"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02"/>
        <p:cNvGrpSpPr/>
        <p:nvPr/>
      </p:nvGrpSpPr>
      <p:grpSpPr>
        <a:xfrm>
          <a:off x="0" y="0"/>
          <a:ext cx="0" cy="0"/>
          <a:chOff x="0" y="0"/>
          <a:chExt cx="0" cy="0"/>
        </a:xfrm>
      </p:grpSpPr>
      <p:sp>
        <p:nvSpPr>
          <p:cNvPr id="303" name="Google Shape;303;p85"/>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4" name="Google Shape;304;p85"/>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5" name="Google Shape;305;p85"/>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306" name="Google Shape;306;p85"/>
          <p:cNvSpPr txBox="1">
            <a:spLocks noGrp="1"/>
          </p:cNvSpPr>
          <p:nvPr>
            <p:ph type="body" idx="1"/>
          </p:nvPr>
        </p:nvSpPr>
        <p:spPr>
          <a:xfrm>
            <a:off x="6228076" y="2387600"/>
            <a:ext cx="5010725" cy="3826162"/>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dk1"/>
              </a:buClr>
              <a:buSzPts val="2400"/>
              <a:buFont typeface="Avenir"/>
              <a:buNone/>
              <a:defRPr/>
            </a:lvl1pPr>
            <a:lvl2pPr marL="914400" lvl="1" indent="-228600" algn="l">
              <a:lnSpc>
                <a:spcPct val="100000"/>
              </a:lnSpc>
              <a:spcBef>
                <a:spcPts val="500"/>
              </a:spcBef>
              <a:spcAft>
                <a:spcPts val="0"/>
              </a:spcAft>
              <a:buClr>
                <a:schemeClr val="dk1"/>
              </a:buClr>
              <a:buSzPts val="2200"/>
              <a:buFont typeface="Avenir"/>
              <a:buNone/>
              <a:defRPr/>
            </a:lvl2pPr>
            <a:lvl3pPr marL="1371600" lvl="2" indent="-228600" algn="l">
              <a:lnSpc>
                <a:spcPct val="100000"/>
              </a:lnSpc>
              <a:spcBef>
                <a:spcPts val="500"/>
              </a:spcBef>
              <a:spcAft>
                <a:spcPts val="0"/>
              </a:spcAft>
              <a:buClr>
                <a:schemeClr val="dk1"/>
              </a:buClr>
              <a:buSzPts val="2000"/>
              <a:buFont typeface="Avenir"/>
              <a:buNone/>
              <a:defRPr/>
            </a:lvl3pPr>
            <a:lvl4pPr marL="1828800" lvl="3" indent="-228600" algn="l">
              <a:lnSpc>
                <a:spcPct val="100000"/>
              </a:lnSpc>
              <a:spcBef>
                <a:spcPts val="500"/>
              </a:spcBef>
              <a:spcAft>
                <a:spcPts val="0"/>
              </a:spcAft>
              <a:buClr>
                <a:schemeClr val="dk1"/>
              </a:buClr>
              <a:buSzPts val="1800"/>
              <a:buFont typeface="Avenir"/>
              <a:buNone/>
              <a:defRPr/>
            </a:lvl4pPr>
            <a:lvl5pPr marL="2286000" lvl="4" indent="-228600" algn="l">
              <a:lnSpc>
                <a:spcPct val="10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7" name="Google Shape;307;p85"/>
          <p:cNvSpPr txBox="1">
            <a:spLocks noGrp="1"/>
          </p:cNvSpPr>
          <p:nvPr>
            <p:ph type="body" idx="2"/>
          </p:nvPr>
        </p:nvSpPr>
        <p:spPr>
          <a:xfrm>
            <a:off x="6228076" y="1826185"/>
            <a:ext cx="5010727" cy="419384"/>
          </a:xfrm>
          <a:prstGeom prst="rect">
            <a:avLst/>
          </a:prstGeom>
          <a:noFill/>
          <a:ln>
            <a:noFill/>
          </a:ln>
        </p:spPr>
        <p:txBody>
          <a:bodyPr spcFirstLastPara="1" wrap="square" lIns="91425" tIns="0" rIns="0" bIns="0" anchor="b" anchorCtr="0">
            <a:normAutofit/>
          </a:bodyPr>
          <a:lstStyle>
            <a:lvl1pPr marL="457200" lvl="0" indent="-228600" algn="l">
              <a:lnSpc>
                <a:spcPct val="100000"/>
              </a:lnSpc>
              <a:spcBef>
                <a:spcPts val="1000"/>
              </a:spcBef>
              <a:spcAft>
                <a:spcPts val="0"/>
              </a:spcAft>
              <a:buClr>
                <a:schemeClr val="dk1"/>
              </a:buClr>
              <a:buSzPts val="2000"/>
              <a:buFont typeface="Avenir"/>
              <a:buNone/>
              <a:defRPr sz="2000" b="1" cap="none"/>
            </a:lvl1pPr>
            <a:lvl2pPr marL="914400" lvl="1" indent="-228600" algn="l">
              <a:lnSpc>
                <a:spcPct val="150000"/>
              </a:lnSpc>
              <a:spcBef>
                <a:spcPts val="500"/>
              </a:spcBef>
              <a:spcAft>
                <a:spcPts val="0"/>
              </a:spcAft>
              <a:buClr>
                <a:schemeClr val="dk1"/>
              </a:buClr>
              <a:buSzPts val="2000"/>
              <a:buFont typeface="Avenir"/>
              <a:buNone/>
              <a:defRPr sz="2000" b="1"/>
            </a:lvl2pPr>
            <a:lvl3pPr marL="1371600" lvl="2" indent="-228600" algn="l">
              <a:lnSpc>
                <a:spcPct val="150000"/>
              </a:lnSpc>
              <a:spcBef>
                <a:spcPts val="500"/>
              </a:spcBef>
              <a:spcAft>
                <a:spcPts val="0"/>
              </a:spcAft>
              <a:buClr>
                <a:schemeClr val="dk1"/>
              </a:buClr>
              <a:buSzPts val="1800"/>
              <a:buFont typeface="Avenir"/>
              <a:buNone/>
              <a:defRPr sz="1800" b="1"/>
            </a:lvl3pPr>
            <a:lvl4pPr marL="1828800" lvl="3" indent="-228600" algn="l">
              <a:lnSpc>
                <a:spcPct val="150000"/>
              </a:lnSpc>
              <a:spcBef>
                <a:spcPts val="500"/>
              </a:spcBef>
              <a:spcAft>
                <a:spcPts val="0"/>
              </a:spcAft>
              <a:buClr>
                <a:schemeClr val="dk1"/>
              </a:buClr>
              <a:buSzPts val="1600"/>
              <a:buFont typeface="Avenir"/>
              <a:buNone/>
              <a:defRPr sz="1600" b="1"/>
            </a:lvl4pPr>
            <a:lvl5pPr marL="2286000" lvl="4" indent="-228600" algn="l">
              <a:lnSpc>
                <a:spcPct val="150000"/>
              </a:lnSpc>
              <a:spcBef>
                <a:spcPts val="500"/>
              </a:spcBef>
              <a:spcAft>
                <a:spcPts val="0"/>
              </a:spcAft>
              <a:buClr>
                <a:schemeClr val="dk1"/>
              </a:buClr>
              <a:buSzPts val="1600"/>
              <a:buFont typeface="Avenir"/>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08" name="Google Shape;308;p85"/>
          <p:cNvSpPr txBox="1">
            <a:spLocks noGrp="1"/>
          </p:cNvSpPr>
          <p:nvPr>
            <p:ph type="body" idx="3"/>
          </p:nvPr>
        </p:nvSpPr>
        <p:spPr>
          <a:xfrm>
            <a:off x="548648" y="2387600"/>
            <a:ext cx="5110276" cy="3826162"/>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dk1"/>
              </a:buClr>
              <a:buSzPts val="2400"/>
              <a:buFont typeface="Avenir"/>
              <a:buNone/>
              <a:defRPr/>
            </a:lvl1pPr>
            <a:lvl2pPr marL="914400" lvl="1" indent="-228600" algn="l">
              <a:lnSpc>
                <a:spcPct val="100000"/>
              </a:lnSpc>
              <a:spcBef>
                <a:spcPts val="500"/>
              </a:spcBef>
              <a:spcAft>
                <a:spcPts val="0"/>
              </a:spcAft>
              <a:buClr>
                <a:schemeClr val="dk1"/>
              </a:buClr>
              <a:buSzPts val="2200"/>
              <a:buFont typeface="Avenir"/>
              <a:buNone/>
              <a:defRPr/>
            </a:lvl2pPr>
            <a:lvl3pPr marL="1371600" lvl="2" indent="-228600" algn="l">
              <a:lnSpc>
                <a:spcPct val="100000"/>
              </a:lnSpc>
              <a:spcBef>
                <a:spcPts val="500"/>
              </a:spcBef>
              <a:spcAft>
                <a:spcPts val="0"/>
              </a:spcAft>
              <a:buClr>
                <a:schemeClr val="dk1"/>
              </a:buClr>
              <a:buSzPts val="2000"/>
              <a:buFont typeface="Avenir"/>
              <a:buNone/>
              <a:defRPr/>
            </a:lvl3pPr>
            <a:lvl4pPr marL="1828800" lvl="3" indent="-228600" algn="l">
              <a:lnSpc>
                <a:spcPct val="100000"/>
              </a:lnSpc>
              <a:spcBef>
                <a:spcPts val="500"/>
              </a:spcBef>
              <a:spcAft>
                <a:spcPts val="0"/>
              </a:spcAft>
              <a:buClr>
                <a:schemeClr val="dk1"/>
              </a:buClr>
              <a:buSzPts val="1800"/>
              <a:buFont typeface="Avenir"/>
              <a:buNone/>
              <a:defRPr/>
            </a:lvl4pPr>
            <a:lvl5pPr marL="2286000" lvl="4" indent="-228600" algn="l">
              <a:lnSpc>
                <a:spcPct val="10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85"/>
          <p:cNvSpPr txBox="1">
            <a:spLocks noGrp="1"/>
          </p:cNvSpPr>
          <p:nvPr>
            <p:ph type="body" idx="4"/>
          </p:nvPr>
        </p:nvSpPr>
        <p:spPr>
          <a:xfrm>
            <a:off x="548646" y="1826185"/>
            <a:ext cx="5110277" cy="419384"/>
          </a:xfrm>
          <a:prstGeom prst="rect">
            <a:avLst/>
          </a:prstGeom>
          <a:noFill/>
          <a:ln>
            <a:noFill/>
          </a:ln>
        </p:spPr>
        <p:txBody>
          <a:bodyPr spcFirstLastPara="1" wrap="square" lIns="91425" tIns="0" rIns="0" bIns="0" anchor="b" anchorCtr="0">
            <a:normAutofit/>
          </a:bodyPr>
          <a:lstStyle>
            <a:lvl1pPr marL="457200" lvl="0" indent="-228600" algn="l">
              <a:lnSpc>
                <a:spcPct val="100000"/>
              </a:lnSpc>
              <a:spcBef>
                <a:spcPts val="1000"/>
              </a:spcBef>
              <a:spcAft>
                <a:spcPts val="0"/>
              </a:spcAft>
              <a:buClr>
                <a:schemeClr val="dk1"/>
              </a:buClr>
              <a:buSzPts val="2000"/>
              <a:buFont typeface="Avenir"/>
              <a:buNone/>
              <a:defRPr sz="2000" b="1" cap="none"/>
            </a:lvl1pPr>
            <a:lvl2pPr marL="914400" lvl="1" indent="-228600" algn="l">
              <a:lnSpc>
                <a:spcPct val="150000"/>
              </a:lnSpc>
              <a:spcBef>
                <a:spcPts val="500"/>
              </a:spcBef>
              <a:spcAft>
                <a:spcPts val="0"/>
              </a:spcAft>
              <a:buClr>
                <a:schemeClr val="dk1"/>
              </a:buClr>
              <a:buSzPts val="2000"/>
              <a:buFont typeface="Avenir"/>
              <a:buNone/>
              <a:defRPr sz="2000" b="1"/>
            </a:lvl2pPr>
            <a:lvl3pPr marL="1371600" lvl="2" indent="-228600" algn="l">
              <a:lnSpc>
                <a:spcPct val="150000"/>
              </a:lnSpc>
              <a:spcBef>
                <a:spcPts val="500"/>
              </a:spcBef>
              <a:spcAft>
                <a:spcPts val="0"/>
              </a:spcAft>
              <a:buClr>
                <a:schemeClr val="dk1"/>
              </a:buClr>
              <a:buSzPts val="1800"/>
              <a:buFont typeface="Avenir"/>
              <a:buNone/>
              <a:defRPr sz="1800" b="1"/>
            </a:lvl3pPr>
            <a:lvl4pPr marL="1828800" lvl="3" indent="-228600" algn="l">
              <a:lnSpc>
                <a:spcPct val="150000"/>
              </a:lnSpc>
              <a:spcBef>
                <a:spcPts val="500"/>
              </a:spcBef>
              <a:spcAft>
                <a:spcPts val="0"/>
              </a:spcAft>
              <a:buClr>
                <a:schemeClr val="dk1"/>
              </a:buClr>
              <a:buSzPts val="1600"/>
              <a:buFont typeface="Avenir"/>
              <a:buNone/>
              <a:defRPr sz="1600" b="1"/>
            </a:lvl4pPr>
            <a:lvl5pPr marL="2286000" lvl="4" indent="-228600" algn="l">
              <a:lnSpc>
                <a:spcPct val="150000"/>
              </a:lnSpc>
              <a:spcBef>
                <a:spcPts val="500"/>
              </a:spcBef>
              <a:spcAft>
                <a:spcPts val="0"/>
              </a:spcAft>
              <a:buClr>
                <a:schemeClr val="dk1"/>
              </a:buClr>
              <a:buSzPts val="1600"/>
              <a:buFont typeface="Avenir"/>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10" name="Google Shape;310;p85"/>
          <p:cNvSpPr txBox="1">
            <a:spLocks noGrp="1"/>
          </p:cNvSpPr>
          <p:nvPr>
            <p:ph type="title"/>
          </p:nvPr>
        </p:nvSpPr>
        <p:spPr>
          <a:xfrm>
            <a:off x="548646" y="640078"/>
            <a:ext cx="10690157" cy="1050610"/>
          </a:xfrm>
          <a:prstGeom prst="rect">
            <a:avLst/>
          </a:prstGeom>
          <a:noFill/>
          <a:ln>
            <a:noFill/>
          </a:ln>
        </p:spPr>
        <p:txBody>
          <a:bodyPr spcFirstLastPara="1" wrap="square" lIns="91425" tIns="91425" rIns="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311"/>
        <p:cNvGrpSpPr/>
        <p:nvPr/>
      </p:nvGrpSpPr>
      <p:grpSpPr>
        <a:xfrm>
          <a:off x="0" y="0"/>
          <a:ext cx="0" cy="0"/>
          <a:chOff x="0" y="0"/>
          <a:chExt cx="0" cy="0"/>
        </a:xfrm>
      </p:grpSpPr>
      <p:sp>
        <p:nvSpPr>
          <p:cNvPr id="312" name="Google Shape;312;p86"/>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3" name="Google Shape;313;p86"/>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4" name="Google Shape;314;p86"/>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87"/>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7" name="Google Shape;317;p87"/>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8" name="Google Shape;318;p87"/>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_Content with Caption" type="objTx">
  <p:cSld name="OBJECT_WITH_CAPTION_TEXT">
    <p:spTree>
      <p:nvGrpSpPr>
        <p:cNvPr id="1" name="Shape 319"/>
        <p:cNvGrpSpPr/>
        <p:nvPr/>
      </p:nvGrpSpPr>
      <p:grpSpPr>
        <a:xfrm>
          <a:off x="0" y="0"/>
          <a:ext cx="0" cy="0"/>
          <a:chOff x="0" y="0"/>
          <a:chExt cx="0" cy="0"/>
        </a:xfrm>
      </p:grpSpPr>
      <p:sp>
        <p:nvSpPr>
          <p:cNvPr id="320" name="Google Shape;320;p88"/>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1" name="Google Shape;321;p88"/>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2" name="Google Shape;322;p88"/>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323" name="Google Shape;323;p88"/>
          <p:cNvSpPr txBox="1">
            <a:spLocks noGrp="1"/>
          </p:cNvSpPr>
          <p:nvPr>
            <p:ph type="body" idx="1"/>
          </p:nvPr>
        </p:nvSpPr>
        <p:spPr>
          <a:xfrm>
            <a:off x="5043260" y="640078"/>
            <a:ext cx="6195542" cy="5573684"/>
          </a:xfrm>
          <a:prstGeom prst="rect">
            <a:avLst/>
          </a:prstGeom>
          <a:noFill/>
          <a:ln>
            <a:noFill/>
          </a:ln>
        </p:spPr>
        <p:txBody>
          <a:bodyPr spcFirstLastPara="1" wrap="square" lIns="91425" tIns="0" rIns="0" bIns="0" anchor="t" anchorCtr="0">
            <a:normAutofit/>
          </a:bodyPr>
          <a:lstStyle>
            <a:lvl1pPr marL="457200" lvl="0" indent="-228600" algn="l">
              <a:lnSpc>
                <a:spcPct val="100000"/>
              </a:lnSpc>
              <a:spcBef>
                <a:spcPts val="1000"/>
              </a:spcBef>
              <a:spcAft>
                <a:spcPts val="0"/>
              </a:spcAft>
              <a:buClr>
                <a:schemeClr val="dk1"/>
              </a:buClr>
              <a:buSzPts val="2800"/>
              <a:buFont typeface="Avenir"/>
              <a:buNone/>
              <a:defRPr sz="2800"/>
            </a:lvl1pPr>
            <a:lvl2pPr marL="914400" lvl="1" indent="-228600" algn="l">
              <a:lnSpc>
                <a:spcPct val="100000"/>
              </a:lnSpc>
              <a:spcBef>
                <a:spcPts val="500"/>
              </a:spcBef>
              <a:spcAft>
                <a:spcPts val="0"/>
              </a:spcAft>
              <a:buClr>
                <a:schemeClr val="dk1"/>
              </a:buClr>
              <a:buSzPts val="2400"/>
              <a:buFont typeface="Avenir"/>
              <a:buNone/>
              <a:defRPr sz="2400"/>
            </a:lvl2pPr>
            <a:lvl3pPr marL="1371600" lvl="2" indent="-228600" algn="l">
              <a:lnSpc>
                <a:spcPct val="100000"/>
              </a:lnSpc>
              <a:spcBef>
                <a:spcPts val="500"/>
              </a:spcBef>
              <a:spcAft>
                <a:spcPts val="0"/>
              </a:spcAft>
              <a:buClr>
                <a:schemeClr val="dk1"/>
              </a:buClr>
              <a:buSzPts val="2000"/>
              <a:buFont typeface="Avenir"/>
              <a:buNone/>
              <a:defRPr sz="2000"/>
            </a:lvl3pPr>
            <a:lvl4pPr marL="1828800" lvl="3" indent="-228600" algn="l">
              <a:lnSpc>
                <a:spcPct val="100000"/>
              </a:lnSpc>
              <a:spcBef>
                <a:spcPts val="500"/>
              </a:spcBef>
              <a:spcAft>
                <a:spcPts val="0"/>
              </a:spcAft>
              <a:buClr>
                <a:schemeClr val="dk1"/>
              </a:buClr>
              <a:buSzPts val="1800"/>
              <a:buFont typeface="Avenir"/>
              <a:buNone/>
              <a:defRPr sz="1800"/>
            </a:lvl4pPr>
            <a:lvl5pPr marL="2286000" lvl="4" indent="-228600" algn="l">
              <a:lnSpc>
                <a:spcPct val="100000"/>
              </a:lnSpc>
              <a:spcBef>
                <a:spcPts val="500"/>
              </a:spcBef>
              <a:spcAft>
                <a:spcPts val="0"/>
              </a:spcAft>
              <a:buClr>
                <a:schemeClr val="dk1"/>
              </a:buClr>
              <a:buSzPts val="1800"/>
              <a:buFont typeface="Avenir"/>
              <a:buNone/>
              <a:defRPr sz="18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24" name="Google Shape;324;p88"/>
          <p:cNvSpPr txBox="1">
            <a:spLocks noGrp="1"/>
          </p:cNvSpPr>
          <p:nvPr>
            <p:ph type="body" idx="2"/>
          </p:nvPr>
        </p:nvSpPr>
        <p:spPr>
          <a:xfrm>
            <a:off x="548647" y="2470245"/>
            <a:ext cx="3945971" cy="3743517"/>
          </a:xfrm>
          <a:prstGeom prst="rect">
            <a:avLst/>
          </a:prstGeom>
          <a:noFill/>
          <a:ln>
            <a:noFill/>
          </a:ln>
        </p:spPr>
        <p:txBody>
          <a:bodyPr spcFirstLastPara="1" wrap="square" lIns="91425" tIns="0" rIns="0" bIns="0" anchor="t" anchorCtr="0">
            <a:normAutofit/>
          </a:bodyPr>
          <a:lstStyle>
            <a:lvl1pPr marL="457200" lvl="0" indent="-228600" algn="l">
              <a:lnSpc>
                <a:spcPct val="150000"/>
              </a:lnSpc>
              <a:spcBef>
                <a:spcPts val="1000"/>
              </a:spcBef>
              <a:spcAft>
                <a:spcPts val="0"/>
              </a:spcAft>
              <a:buClr>
                <a:schemeClr val="dk1"/>
              </a:buClr>
              <a:buSzPts val="1600"/>
              <a:buFont typeface="Avenir"/>
              <a:buNone/>
              <a:defRPr sz="1600"/>
            </a:lvl1pPr>
            <a:lvl2pPr marL="914400" lvl="1" indent="-228600" algn="l">
              <a:lnSpc>
                <a:spcPct val="150000"/>
              </a:lnSpc>
              <a:spcBef>
                <a:spcPts val="500"/>
              </a:spcBef>
              <a:spcAft>
                <a:spcPts val="0"/>
              </a:spcAft>
              <a:buClr>
                <a:schemeClr val="dk1"/>
              </a:buClr>
              <a:buSzPts val="1400"/>
              <a:buFont typeface="Avenir"/>
              <a:buNone/>
              <a:defRPr sz="1400"/>
            </a:lvl2pPr>
            <a:lvl3pPr marL="1371600" lvl="2" indent="-228600" algn="l">
              <a:lnSpc>
                <a:spcPct val="150000"/>
              </a:lnSpc>
              <a:spcBef>
                <a:spcPts val="500"/>
              </a:spcBef>
              <a:spcAft>
                <a:spcPts val="0"/>
              </a:spcAft>
              <a:buClr>
                <a:schemeClr val="dk1"/>
              </a:buClr>
              <a:buSzPts val="1200"/>
              <a:buFont typeface="Avenir"/>
              <a:buNone/>
              <a:defRPr sz="1200"/>
            </a:lvl3pPr>
            <a:lvl4pPr marL="1828800" lvl="3" indent="-228600" algn="l">
              <a:lnSpc>
                <a:spcPct val="150000"/>
              </a:lnSpc>
              <a:spcBef>
                <a:spcPts val="500"/>
              </a:spcBef>
              <a:spcAft>
                <a:spcPts val="0"/>
              </a:spcAft>
              <a:buClr>
                <a:schemeClr val="dk1"/>
              </a:buClr>
              <a:buSzPts val="1000"/>
              <a:buFont typeface="Avenir"/>
              <a:buNone/>
              <a:defRPr sz="1000"/>
            </a:lvl4pPr>
            <a:lvl5pPr marL="2286000" lvl="4" indent="-228600" algn="l">
              <a:lnSpc>
                <a:spcPct val="150000"/>
              </a:lnSpc>
              <a:spcBef>
                <a:spcPts val="500"/>
              </a:spcBef>
              <a:spcAft>
                <a:spcPts val="0"/>
              </a:spcAft>
              <a:buClr>
                <a:schemeClr val="dk1"/>
              </a:buClr>
              <a:buSzPts val="1000"/>
              <a:buFont typeface="Avenir"/>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25" name="Google Shape;325;p88"/>
          <p:cNvSpPr txBox="1">
            <a:spLocks noGrp="1"/>
          </p:cNvSpPr>
          <p:nvPr>
            <p:ph type="title"/>
          </p:nvPr>
        </p:nvSpPr>
        <p:spPr>
          <a:xfrm>
            <a:off x="548642" y="640078"/>
            <a:ext cx="3945971" cy="1671043"/>
          </a:xfrm>
          <a:prstGeom prst="rect">
            <a:avLst/>
          </a:prstGeom>
          <a:noFill/>
          <a:ln>
            <a:noFill/>
          </a:ln>
        </p:spPr>
        <p:txBody>
          <a:bodyPr spcFirstLastPara="1" wrap="square" lIns="91425" tIns="91425" rIns="0" bIns="0" anchor="t" anchorCtr="0">
            <a:no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89"/>
          <p:cNvSpPr>
            <a:spLocks noGrp="1"/>
          </p:cNvSpPr>
          <p:nvPr>
            <p:ph type="pic" idx="2"/>
          </p:nvPr>
        </p:nvSpPr>
        <p:spPr>
          <a:xfrm>
            <a:off x="4971883" y="640079"/>
            <a:ext cx="6285582" cy="5573684"/>
          </a:xfrm>
          <a:prstGeom prst="rect">
            <a:avLst/>
          </a:prstGeom>
          <a:noFill/>
          <a:ln>
            <a:noFill/>
          </a:ln>
        </p:spPr>
      </p:sp>
      <p:sp>
        <p:nvSpPr>
          <p:cNvPr id="328" name="Google Shape;328;p89"/>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9" name="Google Shape;329;p89"/>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0" name="Google Shape;330;p89"/>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331" name="Google Shape;331;p89"/>
          <p:cNvSpPr txBox="1">
            <a:spLocks noGrp="1"/>
          </p:cNvSpPr>
          <p:nvPr>
            <p:ph type="body" idx="1"/>
          </p:nvPr>
        </p:nvSpPr>
        <p:spPr>
          <a:xfrm>
            <a:off x="548647" y="2826137"/>
            <a:ext cx="3879130" cy="3387625"/>
          </a:xfrm>
          <a:prstGeom prst="rect">
            <a:avLst/>
          </a:prstGeom>
          <a:noFill/>
          <a:ln>
            <a:noFill/>
          </a:ln>
        </p:spPr>
        <p:txBody>
          <a:bodyPr spcFirstLastPara="1" wrap="square" lIns="91425" tIns="0" rIns="0" bIns="0" anchor="b" anchorCtr="0">
            <a:noAutofit/>
          </a:bodyPr>
          <a:lstStyle>
            <a:lvl1pPr marL="457200" lvl="0" indent="-228600" algn="l">
              <a:lnSpc>
                <a:spcPct val="150000"/>
              </a:lnSpc>
              <a:spcBef>
                <a:spcPts val="1000"/>
              </a:spcBef>
              <a:spcAft>
                <a:spcPts val="0"/>
              </a:spcAft>
              <a:buClr>
                <a:schemeClr val="dk1"/>
              </a:buClr>
              <a:buSzPts val="1600"/>
              <a:buFont typeface="Avenir"/>
              <a:buNone/>
              <a:defRPr sz="1600"/>
            </a:lvl1pPr>
            <a:lvl2pPr marL="914400" lvl="1" indent="-228600" algn="l">
              <a:lnSpc>
                <a:spcPct val="150000"/>
              </a:lnSpc>
              <a:spcBef>
                <a:spcPts val="500"/>
              </a:spcBef>
              <a:spcAft>
                <a:spcPts val="0"/>
              </a:spcAft>
              <a:buClr>
                <a:schemeClr val="dk1"/>
              </a:buClr>
              <a:buSzPts val="1400"/>
              <a:buFont typeface="Avenir"/>
              <a:buNone/>
              <a:defRPr sz="1400"/>
            </a:lvl2pPr>
            <a:lvl3pPr marL="1371600" lvl="2" indent="-228600" algn="l">
              <a:lnSpc>
                <a:spcPct val="150000"/>
              </a:lnSpc>
              <a:spcBef>
                <a:spcPts val="500"/>
              </a:spcBef>
              <a:spcAft>
                <a:spcPts val="0"/>
              </a:spcAft>
              <a:buClr>
                <a:schemeClr val="dk1"/>
              </a:buClr>
              <a:buSzPts val="1200"/>
              <a:buFont typeface="Avenir"/>
              <a:buNone/>
              <a:defRPr sz="1200"/>
            </a:lvl3pPr>
            <a:lvl4pPr marL="1828800" lvl="3" indent="-228600" algn="l">
              <a:lnSpc>
                <a:spcPct val="150000"/>
              </a:lnSpc>
              <a:spcBef>
                <a:spcPts val="500"/>
              </a:spcBef>
              <a:spcAft>
                <a:spcPts val="0"/>
              </a:spcAft>
              <a:buClr>
                <a:schemeClr val="dk1"/>
              </a:buClr>
              <a:buSzPts val="1000"/>
              <a:buFont typeface="Avenir"/>
              <a:buNone/>
              <a:defRPr sz="1000"/>
            </a:lvl4pPr>
            <a:lvl5pPr marL="2286000" lvl="4" indent="-228600" algn="l">
              <a:lnSpc>
                <a:spcPct val="150000"/>
              </a:lnSpc>
              <a:spcBef>
                <a:spcPts val="500"/>
              </a:spcBef>
              <a:spcAft>
                <a:spcPts val="0"/>
              </a:spcAft>
              <a:buClr>
                <a:schemeClr val="dk1"/>
              </a:buClr>
              <a:buSzPts val="1000"/>
              <a:buFont typeface="Avenir"/>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32" name="Google Shape;332;p89"/>
          <p:cNvSpPr txBox="1">
            <a:spLocks noGrp="1"/>
          </p:cNvSpPr>
          <p:nvPr>
            <p:ph type="title"/>
          </p:nvPr>
        </p:nvSpPr>
        <p:spPr>
          <a:xfrm>
            <a:off x="544107" y="640079"/>
            <a:ext cx="3879129" cy="2021922"/>
          </a:xfrm>
          <a:prstGeom prst="rect">
            <a:avLst/>
          </a:prstGeom>
          <a:noFill/>
          <a:ln>
            <a:noFill/>
          </a:ln>
        </p:spPr>
        <p:txBody>
          <a:bodyPr spcFirstLastPara="1" wrap="square" lIns="91425" tIns="91425" rIns="0" bIns="0" anchor="t" anchorCtr="0">
            <a:norm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Photo 1">
  <p:cSld name="Title, Photo 1">
    <p:spTree>
      <p:nvGrpSpPr>
        <p:cNvPr id="1" name="Shape 38"/>
        <p:cNvGrpSpPr/>
        <p:nvPr/>
      </p:nvGrpSpPr>
      <p:grpSpPr>
        <a:xfrm>
          <a:off x="0" y="0"/>
          <a:ext cx="0" cy="0"/>
          <a:chOff x="0" y="0"/>
          <a:chExt cx="0" cy="0"/>
        </a:xfrm>
      </p:grpSpPr>
      <p:sp>
        <p:nvSpPr>
          <p:cNvPr id="39" name="Google Shape;39;p45"/>
          <p:cNvSpPr>
            <a:spLocks noGrp="1"/>
          </p:cNvSpPr>
          <p:nvPr>
            <p:ph type="pic" idx="2"/>
          </p:nvPr>
        </p:nvSpPr>
        <p:spPr>
          <a:xfrm>
            <a:off x="1" y="1"/>
            <a:ext cx="11807950" cy="4769446"/>
          </a:xfrm>
          <a:prstGeom prst="rect">
            <a:avLst/>
          </a:prstGeom>
          <a:noFill/>
          <a:ln>
            <a:noFill/>
          </a:ln>
        </p:spPr>
      </p:sp>
      <p:sp>
        <p:nvSpPr>
          <p:cNvPr id="40" name="Google Shape;40;p45"/>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45"/>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5"/>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43" name="Google Shape;43;p45"/>
          <p:cNvSpPr txBox="1">
            <a:spLocks noGrp="1"/>
          </p:cNvSpPr>
          <p:nvPr>
            <p:ph type="subTitle" idx="1"/>
          </p:nvPr>
        </p:nvSpPr>
        <p:spPr>
          <a:xfrm>
            <a:off x="548647" y="6023021"/>
            <a:ext cx="10690154" cy="480373"/>
          </a:xfrm>
          <a:prstGeom prst="rect">
            <a:avLst/>
          </a:prstGeom>
          <a:noFill/>
          <a:ln>
            <a:noFill/>
          </a:ln>
        </p:spPr>
        <p:txBody>
          <a:bodyPr spcFirstLastPara="1" wrap="square" lIns="91425" tIns="0" rIns="0" bIns="0" anchor="t" anchorCtr="0">
            <a:normAutofit/>
          </a:bodyPr>
          <a:lstStyle>
            <a:lvl1pPr lvl="0" algn="l">
              <a:lnSpc>
                <a:spcPct val="100000"/>
              </a:lnSpc>
              <a:spcBef>
                <a:spcPts val="1000"/>
              </a:spcBef>
              <a:spcAft>
                <a:spcPts val="0"/>
              </a:spcAft>
              <a:buClr>
                <a:schemeClr val="dk1"/>
              </a:buClr>
              <a:buSzPts val="2000"/>
              <a:buFont typeface="Avenir"/>
              <a:buNone/>
              <a:defRPr sz="2000"/>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4" name="Google Shape;44;p45"/>
          <p:cNvSpPr txBox="1">
            <a:spLocks noGrp="1"/>
          </p:cNvSpPr>
          <p:nvPr>
            <p:ph type="ctrTitle"/>
          </p:nvPr>
        </p:nvSpPr>
        <p:spPr>
          <a:xfrm>
            <a:off x="548647" y="4944365"/>
            <a:ext cx="10690154" cy="914482"/>
          </a:xfrm>
          <a:prstGeom prst="rect">
            <a:avLst/>
          </a:prstGeom>
          <a:noFill/>
          <a:ln>
            <a:noFill/>
          </a:ln>
        </p:spPr>
        <p:txBody>
          <a:bodyPr spcFirstLastPara="1" wrap="square" lIns="91425" tIns="91425" rIns="0" bIns="0" anchor="b" anchorCtr="0">
            <a:norm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clusion">
  <p:cSld name="Conclusion">
    <p:bg>
      <p:bgPr>
        <a:solidFill>
          <a:schemeClr val="dk1"/>
        </a:solidFill>
        <a:effectLst/>
      </p:bgPr>
    </p:bg>
    <p:spTree>
      <p:nvGrpSpPr>
        <p:cNvPr id="1" name="Shape 333"/>
        <p:cNvGrpSpPr/>
        <p:nvPr/>
      </p:nvGrpSpPr>
      <p:grpSpPr>
        <a:xfrm>
          <a:off x="0" y="0"/>
          <a:ext cx="0" cy="0"/>
          <a:chOff x="0" y="0"/>
          <a:chExt cx="0" cy="0"/>
        </a:xfrm>
      </p:grpSpPr>
      <p:sp>
        <p:nvSpPr>
          <p:cNvPr id="334" name="Google Shape;334;p90"/>
          <p:cNvSpPr/>
          <p:nvPr/>
        </p:nvSpPr>
        <p:spPr>
          <a:xfrm>
            <a:off x="0" y="-1"/>
            <a:ext cx="11807951" cy="68579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335" name="Google Shape;335;p90"/>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6" name="Google Shape;336;p90"/>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7" name="Google Shape;337;p90"/>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338" name="Google Shape;338;p90"/>
          <p:cNvSpPr txBox="1">
            <a:spLocks noGrp="1"/>
          </p:cNvSpPr>
          <p:nvPr>
            <p:ph type="body" idx="1"/>
          </p:nvPr>
        </p:nvSpPr>
        <p:spPr>
          <a:xfrm>
            <a:off x="548648" y="3594099"/>
            <a:ext cx="10690154" cy="2619663"/>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lt1"/>
              </a:buClr>
              <a:buSzPts val="2400"/>
              <a:buFont typeface="Avenir"/>
              <a:buNone/>
              <a:defRPr/>
            </a:lvl1pPr>
            <a:lvl2pPr marL="914400" lvl="1" indent="-228600" algn="l">
              <a:lnSpc>
                <a:spcPct val="100000"/>
              </a:lnSpc>
              <a:spcBef>
                <a:spcPts val="500"/>
              </a:spcBef>
              <a:spcAft>
                <a:spcPts val="0"/>
              </a:spcAft>
              <a:buClr>
                <a:schemeClr val="lt1"/>
              </a:buClr>
              <a:buSzPts val="2200"/>
              <a:buFont typeface="Avenir"/>
              <a:buNone/>
              <a:defRPr/>
            </a:lvl2pPr>
            <a:lvl3pPr marL="1371600" lvl="2" indent="-228600" algn="l">
              <a:lnSpc>
                <a:spcPct val="100000"/>
              </a:lnSpc>
              <a:spcBef>
                <a:spcPts val="500"/>
              </a:spcBef>
              <a:spcAft>
                <a:spcPts val="0"/>
              </a:spcAft>
              <a:buClr>
                <a:schemeClr val="lt1"/>
              </a:buClr>
              <a:buSzPts val="2000"/>
              <a:buFont typeface="Avenir"/>
              <a:buNone/>
              <a:defRPr/>
            </a:lvl3pPr>
            <a:lvl4pPr marL="1828800" lvl="3" indent="-228600" algn="l">
              <a:lnSpc>
                <a:spcPct val="100000"/>
              </a:lnSpc>
              <a:spcBef>
                <a:spcPts val="500"/>
              </a:spcBef>
              <a:spcAft>
                <a:spcPts val="0"/>
              </a:spcAft>
              <a:buClr>
                <a:schemeClr val="lt1"/>
              </a:buClr>
              <a:buSzPts val="1800"/>
              <a:buFont typeface="Avenir"/>
              <a:buNone/>
              <a:defRPr/>
            </a:lvl4pPr>
            <a:lvl5pPr marL="2286000" lvl="4" indent="-228600" algn="l">
              <a:lnSpc>
                <a:spcPct val="100000"/>
              </a:lnSpc>
              <a:spcBef>
                <a:spcPts val="500"/>
              </a:spcBef>
              <a:spcAft>
                <a:spcPts val="0"/>
              </a:spcAft>
              <a:buClr>
                <a:schemeClr val="lt1"/>
              </a:buClr>
              <a:buSzPts val="1800"/>
              <a:buFont typeface="Avenir"/>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39" name="Google Shape;339;p90"/>
          <p:cNvSpPr txBox="1">
            <a:spLocks noGrp="1"/>
          </p:cNvSpPr>
          <p:nvPr>
            <p:ph type="title"/>
          </p:nvPr>
        </p:nvSpPr>
        <p:spPr>
          <a:xfrm>
            <a:off x="548648" y="1847088"/>
            <a:ext cx="7408336" cy="1133856"/>
          </a:xfrm>
          <a:prstGeom prst="rect">
            <a:avLst/>
          </a:prstGeom>
          <a:noFill/>
          <a:ln>
            <a:noFill/>
          </a:ln>
        </p:spPr>
        <p:txBody>
          <a:bodyPr spcFirstLastPara="1" wrap="square" lIns="91425" tIns="91425" rIns="0" bIns="0" anchor="b" anchorCtr="0">
            <a:noAutofit/>
          </a:bodyPr>
          <a:lstStyle>
            <a:lvl1pPr lvl="0" algn="l">
              <a:lnSpc>
                <a:spcPct val="90000"/>
              </a:lnSpc>
              <a:spcBef>
                <a:spcPts val="0"/>
              </a:spcBef>
              <a:spcAft>
                <a:spcPts val="0"/>
              </a:spcAft>
              <a:buClr>
                <a:schemeClr val="lt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nclusion 2">
  <p:cSld name="Conclusion 2">
    <p:bg>
      <p:bgPr>
        <a:solidFill>
          <a:schemeClr val="dk1"/>
        </a:solidFill>
        <a:effectLst/>
      </p:bgPr>
    </p:bg>
    <p:spTree>
      <p:nvGrpSpPr>
        <p:cNvPr id="1" name="Shape 340"/>
        <p:cNvGrpSpPr/>
        <p:nvPr/>
      </p:nvGrpSpPr>
      <p:grpSpPr>
        <a:xfrm>
          <a:off x="0" y="0"/>
          <a:ext cx="0" cy="0"/>
          <a:chOff x="0" y="0"/>
          <a:chExt cx="0" cy="0"/>
        </a:xfrm>
      </p:grpSpPr>
      <p:sp>
        <p:nvSpPr>
          <p:cNvPr id="341" name="Google Shape;341;p91"/>
          <p:cNvSpPr/>
          <p:nvPr/>
        </p:nvSpPr>
        <p:spPr>
          <a:xfrm>
            <a:off x="0" y="-1"/>
            <a:ext cx="11807951" cy="68579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342" name="Google Shape;342;p91"/>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3" name="Google Shape;343;p91"/>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4" name="Google Shape;344;p91"/>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345" name="Google Shape;345;p91"/>
          <p:cNvSpPr txBox="1">
            <a:spLocks noGrp="1"/>
          </p:cNvSpPr>
          <p:nvPr>
            <p:ph type="body" idx="1"/>
          </p:nvPr>
        </p:nvSpPr>
        <p:spPr>
          <a:xfrm>
            <a:off x="548647" y="3792262"/>
            <a:ext cx="8494767" cy="1279615"/>
          </a:xfrm>
          <a:prstGeom prst="rect">
            <a:avLst/>
          </a:prstGeom>
          <a:noFill/>
          <a:ln>
            <a:noFill/>
          </a:ln>
        </p:spPr>
        <p:txBody>
          <a:bodyPr spcFirstLastPara="1" wrap="square" lIns="91425" tIns="0" rIns="0" bIns="0" anchor="t" anchorCtr="0">
            <a:noAutofit/>
          </a:bodyPr>
          <a:lstStyle>
            <a:lvl1pPr marL="457200" lvl="0" indent="-228600" algn="l">
              <a:lnSpc>
                <a:spcPct val="100000"/>
              </a:lnSpc>
              <a:spcBef>
                <a:spcPts val="1000"/>
              </a:spcBef>
              <a:spcAft>
                <a:spcPts val="0"/>
              </a:spcAft>
              <a:buClr>
                <a:schemeClr val="lt1"/>
              </a:buClr>
              <a:buSzPts val="2400"/>
              <a:buFont typeface="Avenir"/>
              <a:buNone/>
              <a:defRPr sz="2400"/>
            </a:lvl1pPr>
            <a:lvl2pPr marL="914400" lvl="1" indent="-228600" algn="l">
              <a:lnSpc>
                <a:spcPct val="100000"/>
              </a:lnSpc>
              <a:spcBef>
                <a:spcPts val="500"/>
              </a:spcBef>
              <a:spcAft>
                <a:spcPts val="0"/>
              </a:spcAft>
              <a:buClr>
                <a:schemeClr val="lt1"/>
              </a:buClr>
              <a:buSzPts val="2000"/>
              <a:buFont typeface="Avenir"/>
              <a:buNone/>
              <a:defRPr sz="2000"/>
            </a:lvl2pPr>
            <a:lvl3pPr marL="1371600" lvl="2" indent="-228600" algn="l">
              <a:lnSpc>
                <a:spcPct val="100000"/>
              </a:lnSpc>
              <a:spcBef>
                <a:spcPts val="500"/>
              </a:spcBef>
              <a:spcAft>
                <a:spcPts val="0"/>
              </a:spcAft>
              <a:buClr>
                <a:schemeClr val="lt1"/>
              </a:buClr>
              <a:buSzPts val="1800"/>
              <a:buFont typeface="Avenir"/>
              <a:buNone/>
              <a:defRPr sz="1800"/>
            </a:lvl3pPr>
            <a:lvl4pPr marL="1828800" lvl="3" indent="-228600" algn="l">
              <a:lnSpc>
                <a:spcPct val="100000"/>
              </a:lnSpc>
              <a:spcBef>
                <a:spcPts val="500"/>
              </a:spcBef>
              <a:spcAft>
                <a:spcPts val="0"/>
              </a:spcAft>
              <a:buClr>
                <a:schemeClr val="lt1"/>
              </a:buClr>
              <a:buSzPts val="1600"/>
              <a:buFont typeface="Avenir"/>
              <a:buNone/>
              <a:defRPr sz="1600"/>
            </a:lvl4pPr>
            <a:lvl5pPr marL="2286000" lvl="4" indent="-228600" algn="l">
              <a:lnSpc>
                <a:spcPct val="100000"/>
              </a:lnSpc>
              <a:spcBef>
                <a:spcPts val="500"/>
              </a:spcBef>
              <a:spcAft>
                <a:spcPts val="0"/>
              </a:spcAft>
              <a:buClr>
                <a:schemeClr val="lt1"/>
              </a:buClr>
              <a:buSzPts val="1400"/>
              <a:buFont typeface="Avenir"/>
              <a:buNone/>
              <a:defRPr sz="14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46" name="Google Shape;346;p91"/>
          <p:cNvSpPr txBox="1">
            <a:spLocks noGrp="1"/>
          </p:cNvSpPr>
          <p:nvPr>
            <p:ph type="title"/>
          </p:nvPr>
        </p:nvSpPr>
        <p:spPr>
          <a:xfrm>
            <a:off x="548647" y="1627318"/>
            <a:ext cx="8494767" cy="1842020"/>
          </a:xfrm>
          <a:prstGeom prst="rect">
            <a:avLst/>
          </a:prstGeom>
          <a:noFill/>
          <a:ln>
            <a:noFill/>
          </a:ln>
        </p:spPr>
        <p:txBody>
          <a:bodyPr spcFirstLastPara="1" wrap="square" lIns="91425" tIns="91425" rIns="0" bIns="0" anchor="b" anchorCtr="0">
            <a:noAutofit/>
          </a:bodyPr>
          <a:lstStyle>
            <a:lvl1pPr lvl="0" algn="l">
              <a:lnSpc>
                <a:spcPct val="90000"/>
              </a:lnSpc>
              <a:spcBef>
                <a:spcPts val="0"/>
              </a:spcBef>
              <a:spcAft>
                <a:spcPts val="0"/>
              </a:spcAft>
              <a:buClr>
                <a:schemeClr val="lt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Content photo 18">
  <p:cSld name="Content photo 18">
    <p:spTree>
      <p:nvGrpSpPr>
        <p:cNvPr id="1" name="Shape 347"/>
        <p:cNvGrpSpPr/>
        <p:nvPr/>
      </p:nvGrpSpPr>
      <p:grpSpPr>
        <a:xfrm>
          <a:off x="0" y="0"/>
          <a:ext cx="0" cy="0"/>
          <a:chOff x="0" y="0"/>
          <a:chExt cx="0" cy="0"/>
        </a:xfrm>
      </p:grpSpPr>
      <p:sp>
        <p:nvSpPr>
          <p:cNvPr id="348" name="Google Shape;348;p92"/>
          <p:cNvSpPr>
            <a:spLocks noGrp="1"/>
          </p:cNvSpPr>
          <p:nvPr>
            <p:ph type="pic" idx="2"/>
          </p:nvPr>
        </p:nvSpPr>
        <p:spPr>
          <a:xfrm>
            <a:off x="1395412" y="653461"/>
            <a:ext cx="4597556" cy="5549900"/>
          </a:xfrm>
          <a:prstGeom prst="rect">
            <a:avLst/>
          </a:prstGeom>
          <a:noFill/>
          <a:ln>
            <a:noFill/>
          </a:ln>
        </p:spPr>
      </p:sp>
      <p:sp>
        <p:nvSpPr>
          <p:cNvPr id="349" name="Google Shape;349;p92"/>
          <p:cNvSpPr/>
          <p:nvPr/>
        </p:nvSpPr>
        <p:spPr>
          <a:xfrm>
            <a:off x="11792373" y="0"/>
            <a:ext cx="408811"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350" name="Google Shape;350;p92"/>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1" name="Google Shape;351;p92"/>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2" name="Google Shape;352;p92"/>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353" name="Google Shape;353;p92"/>
          <p:cNvSpPr/>
          <p:nvPr/>
        </p:nvSpPr>
        <p:spPr>
          <a:xfrm>
            <a:off x="5867073" y="3130095"/>
            <a:ext cx="228928" cy="225261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1"/>
              </a:solidFill>
              <a:latin typeface="Avenir"/>
              <a:ea typeface="Avenir"/>
              <a:cs typeface="Avenir"/>
              <a:sym typeface="Avenir"/>
            </a:endParaRPr>
          </a:p>
        </p:txBody>
      </p:sp>
      <p:sp>
        <p:nvSpPr>
          <p:cNvPr id="354" name="Google Shape;354;p92"/>
          <p:cNvSpPr/>
          <p:nvPr/>
        </p:nvSpPr>
        <p:spPr>
          <a:xfrm>
            <a:off x="831720" y="640080"/>
            <a:ext cx="2743200" cy="133494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1"/>
              </a:solidFill>
              <a:latin typeface="Avenir"/>
              <a:ea typeface="Avenir"/>
              <a:cs typeface="Avenir"/>
              <a:sym typeface="Avenir"/>
            </a:endParaRPr>
          </a:p>
        </p:txBody>
      </p:sp>
      <p:sp>
        <p:nvSpPr>
          <p:cNvPr id="355" name="Google Shape;355;p92"/>
          <p:cNvSpPr txBox="1">
            <a:spLocks noGrp="1"/>
          </p:cNvSpPr>
          <p:nvPr>
            <p:ph type="body" idx="1"/>
          </p:nvPr>
        </p:nvSpPr>
        <p:spPr>
          <a:xfrm>
            <a:off x="6696222" y="3127248"/>
            <a:ext cx="4533398" cy="3108960"/>
          </a:xfrm>
          <a:prstGeom prst="rect">
            <a:avLst/>
          </a:prstGeom>
          <a:noFill/>
          <a:ln>
            <a:noFill/>
          </a:ln>
        </p:spPr>
        <p:txBody>
          <a:bodyPr spcFirstLastPara="1" wrap="square" lIns="91425" tIns="91425" rIns="0" bIns="0" anchor="t" anchorCtr="0">
            <a:noAutofit/>
          </a:bodyPr>
          <a:lstStyle>
            <a:lvl1pPr marL="457200" lvl="0" indent="-228600" algn="l">
              <a:lnSpc>
                <a:spcPct val="100000"/>
              </a:lnSpc>
              <a:spcBef>
                <a:spcPts val="0"/>
              </a:spcBef>
              <a:spcAft>
                <a:spcPts val="0"/>
              </a:spcAft>
              <a:buClr>
                <a:schemeClr val="dk1"/>
              </a:buClr>
              <a:buSzPts val="1800"/>
              <a:buFont typeface="Avenir"/>
              <a:buNone/>
              <a:defRPr sz="1800" cap="none"/>
            </a:lvl1pPr>
            <a:lvl2pPr marL="914400" lvl="1" indent="-228600" algn="l">
              <a:lnSpc>
                <a:spcPct val="150000"/>
              </a:lnSpc>
              <a:spcBef>
                <a:spcPts val="1200"/>
              </a:spcBef>
              <a:spcAft>
                <a:spcPts val="0"/>
              </a:spcAft>
              <a:buClr>
                <a:schemeClr val="dk1"/>
              </a:buClr>
              <a:buSzPts val="2200"/>
              <a:buFont typeface="Avenir"/>
              <a:buNone/>
              <a:defRPr/>
            </a:lvl2pPr>
            <a:lvl3pPr marL="1371600" lvl="2" indent="-228600" algn="l">
              <a:lnSpc>
                <a:spcPct val="150000"/>
              </a:lnSpc>
              <a:spcBef>
                <a:spcPts val="500"/>
              </a:spcBef>
              <a:spcAft>
                <a:spcPts val="0"/>
              </a:spcAft>
              <a:buClr>
                <a:schemeClr val="dk1"/>
              </a:buClr>
              <a:buSzPts val="2000"/>
              <a:buFont typeface="Avenir"/>
              <a:buNone/>
              <a:defRPr/>
            </a:lvl3pPr>
            <a:lvl4pPr marL="1828800" lvl="3" indent="-228600" algn="l">
              <a:lnSpc>
                <a:spcPct val="150000"/>
              </a:lnSpc>
              <a:spcBef>
                <a:spcPts val="500"/>
              </a:spcBef>
              <a:spcAft>
                <a:spcPts val="0"/>
              </a:spcAft>
              <a:buClr>
                <a:schemeClr val="dk1"/>
              </a:buClr>
              <a:buSzPts val="1800"/>
              <a:buFont typeface="Avenir"/>
              <a:buNone/>
              <a:defRPr/>
            </a:lvl4pPr>
            <a:lvl5pPr marL="2286000" lvl="4" indent="-228600" algn="l">
              <a:lnSpc>
                <a:spcPct val="15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6" name="Google Shape;356;p92"/>
          <p:cNvSpPr txBox="1">
            <a:spLocks noGrp="1"/>
          </p:cNvSpPr>
          <p:nvPr>
            <p:ph type="title"/>
          </p:nvPr>
        </p:nvSpPr>
        <p:spPr>
          <a:xfrm>
            <a:off x="6696221" y="640080"/>
            <a:ext cx="4533398" cy="2157984"/>
          </a:xfrm>
          <a:prstGeom prst="rect">
            <a:avLst/>
          </a:prstGeom>
          <a:noFill/>
          <a:ln>
            <a:noFill/>
          </a:ln>
        </p:spPr>
        <p:txBody>
          <a:bodyPr spcFirstLastPara="1" wrap="square" lIns="91425" tIns="91425" rIns="0" bIns="0" anchor="b" anchorCtr="0">
            <a:noAutofit/>
          </a:bodyPr>
          <a:lstStyle>
            <a:lvl1pPr lvl="0" algn="l">
              <a:lnSpc>
                <a:spcPct val="90000"/>
              </a:lnSpc>
              <a:spcBef>
                <a:spcPts val="0"/>
              </a:spcBef>
              <a:spcAft>
                <a:spcPts val="0"/>
              </a:spcAft>
              <a:buClr>
                <a:schemeClr val="dk1"/>
              </a:buClr>
              <a:buSzPts val="3200"/>
              <a:buFont typeface="Arial Black"/>
              <a:buNone/>
              <a:defRPr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tent Photo 24">
  <p:cSld name="Content Photo 24">
    <p:spTree>
      <p:nvGrpSpPr>
        <p:cNvPr id="1" name="Shape 357"/>
        <p:cNvGrpSpPr/>
        <p:nvPr/>
      </p:nvGrpSpPr>
      <p:grpSpPr>
        <a:xfrm>
          <a:off x="0" y="0"/>
          <a:ext cx="0" cy="0"/>
          <a:chOff x="0" y="0"/>
          <a:chExt cx="0" cy="0"/>
        </a:xfrm>
      </p:grpSpPr>
      <p:sp>
        <p:nvSpPr>
          <p:cNvPr id="358" name="Google Shape;358;p93"/>
          <p:cNvSpPr/>
          <p:nvPr/>
        </p:nvSpPr>
        <p:spPr>
          <a:xfrm>
            <a:off x="0" y="0"/>
            <a:ext cx="4553712" cy="243230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1"/>
              </a:solidFill>
              <a:latin typeface="Avenir"/>
              <a:ea typeface="Avenir"/>
              <a:cs typeface="Avenir"/>
              <a:sym typeface="Avenir"/>
            </a:endParaRPr>
          </a:p>
        </p:txBody>
      </p:sp>
      <p:sp>
        <p:nvSpPr>
          <p:cNvPr id="359" name="Google Shape;359;p93"/>
          <p:cNvSpPr>
            <a:spLocks noGrp="1"/>
          </p:cNvSpPr>
          <p:nvPr>
            <p:ph type="pic" idx="2"/>
          </p:nvPr>
        </p:nvSpPr>
        <p:spPr>
          <a:xfrm>
            <a:off x="832104" y="640080"/>
            <a:ext cx="4727448" cy="5559552"/>
          </a:xfrm>
          <a:prstGeom prst="rect">
            <a:avLst/>
          </a:prstGeom>
          <a:noFill/>
          <a:ln>
            <a:noFill/>
          </a:ln>
        </p:spPr>
      </p:sp>
      <p:sp>
        <p:nvSpPr>
          <p:cNvPr id="360" name="Google Shape;360;p93"/>
          <p:cNvSpPr/>
          <p:nvPr/>
        </p:nvSpPr>
        <p:spPr>
          <a:xfrm>
            <a:off x="4903412" y="3140474"/>
            <a:ext cx="1314946" cy="131494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361" name="Google Shape;361;p93"/>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2" name="Google Shape;362;p93"/>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3" name="Google Shape;363;p93"/>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364" name="Google Shape;364;p93"/>
          <p:cNvSpPr txBox="1">
            <a:spLocks noGrp="1"/>
          </p:cNvSpPr>
          <p:nvPr>
            <p:ph type="body" idx="1"/>
          </p:nvPr>
        </p:nvSpPr>
        <p:spPr>
          <a:xfrm>
            <a:off x="6693407" y="2355925"/>
            <a:ext cx="4545393" cy="3843707"/>
          </a:xfrm>
          <a:prstGeom prst="rect">
            <a:avLst/>
          </a:prstGeom>
          <a:noFill/>
          <a:ln>
            <a:noFill/>
          </a:ln>
        </p:spPr>
        <p:txBody>
          <a:bodyPr spcFirstLastPara="1" wrap="square" lIns="91425" tIns="91425" rIns="0" bIns="0" anchor="t" anchorCtr="0">
            <a:noAutofit/>
          </a:bodyPr>
          <a:lstStyle>
            <a:lvl1pPr marL="457200" lvl="0" indent="-228600" algn="l">
              <a:lnSpc>
                <a:spcPct val="100000"/>
              </a:lnSpc>
              <a:spcBef>
                <a:spcPts val="0"/>
              </a:spcBef>
              <a:spcAft>
                <a:spcPts val="0"/>
              </a:spcAft>
              <a:buClr>
                <a:schemeClr val="dk1"/>
              </a:buClr>
              <a:buSzPts val="1800"/>
              <a:buFont typeface="Avenir"/>
              <a:buNone/>
              <a:defRPr sz="1800">
                <a:solidFill>
                  <a:schemeClr val="dk1"/>
                </a:solidFill>
              </a:defRPr>
            </a:lvl1pPr>
            <a:lvl2pPr marL="914400" lvl="1" indent="-228600" algn="l">
              <a:lnSpc>
                <a:spcPct val="150000"/>
              </a:lnSpc>
              <a:spcBef>
                <a:spcPts val="1200"/>
              </a:spcBef>
              <a:spcAft>
                <a:spcPts val="0"/>
              </a:spcAft>
              <a:buClr>
                <a:srgbClr val="888888"/>
              </a:buClr>
              <a:buSzPts val="2000"/>
              <a:buFont typeface="Avenir"/>
              <a:buNone/>
              <a:defRPr sz="2000">
                <a:solidFill>
                  <a:srgbClr val="888888"/>
                </a:solidFill>
              </a:defRPr>
            </a:lvl2pPr>
            <a:lvl3pPr marL="1371600" lvl="2" indent="-228600" algn="l">
              <a:lnSpc>
                <a:spcPct val="150000"/>
              </a:lnSpc>
              <a:spcBef>
                <a:spcPts val="500"/>
              </a:spcBef>
              <a:spcAft>
                <a:spcPts val="0"/>
              </a:spcAft>
              <a:buClr>
                <a:srgbClr val="888888"/>
              </a:buClr>
              <a:buSzPts val="1800"/>
              <a:buFont typeface="Avenir"/>
              <a:buNone/>
              <a:defRPr sz="1800">
                <a:solidFill>
                  <a:srgbClr val="888888"/>
                </a:solidFill>
              </a:defRPr>
            </a:lvl3pPr>
            <a:lvl4pPr marL="1828800" lvl="3" indent="-228600" algn="l">
              <a:lnSpc>
                <a:spcPct val="150000"/>
              </a:lnSpc>
              <a:spcBef>
                <a:spcPts val="500"/>
              </a:spcBef>
              <a:spcAft>
                <a:spcPts val="0"/>
              </a:spcAft>
              <a:buClr>
                <a:srgbClr val="888888"/>
              </a:buClr>
              <a:buSzPts val="1600"/>
              <a:buFont typeface="Avenir"/>
              <a:buNone/>
              <a:defRPr sz="1600">
                <a:solidFill>
                  <a:srgbClr val="888888"/>
                </a:solidFill>
              </a:defRPr>
            </a:lvl4pPr>
            <a:lvl5pPr marL="2286000" lvl="4" indent="-228600" algn="l">
              <a:lnSpc>
                <a:spcPct val="150000"/>
              </a:lnSpc>
              <a:spcBef>
                <a:spcPts val="500"/>
              </a:spcBef>
              <a:spcAft>
                <a:spcPts val="0"/>
              </a:spcAft>
              <a:buClr>
                <a:srgbClr val="888888"/>
              </a:buClr>
              <a:buSzPts val="1600"/>
              <a:buFont typeface="Avenir"/>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65" name="Google Shape;365;p93"/>
          <p:cNvSpPr txBox="1">
            <a:spLocks noGrp="1"/>
          </p:cNvSpPr>
          <p:nvPr>
            <p:ph type="title"/>
          </p:nvPr>
        </p:nvSpPr>
        <p:spPr>
          <a:xfrm>
            <a:off x="6693408" y="640080"/>
            <a:ext cx="4545395" cy="1403873"/>
          </a:xfrm>
          <a:prstGeom prst="rect">
            <a:avLst/>
          </a:prstGeom>
          <a:noFill/>
          <a:ln>
            <a:noFill/>
          </a:ln>
        </p:spPr>
        <p:txBody>
          <a:bodyPr spcFirstLastPara="1" wrap="square" lIns="91425" tIns="0" rIns="0" bIns="0" anchor="b" anchorCtr="0">
            <a:noAutofit/>
          </a:bodyPr>
          <a:lstStyle>
            <a:lvl1pPr lvl="0" algn="l">
              <a:lnSpc>
                <a:spcPct val="90000"/>
              </a:lnSpc>
              <a:spcBef>
                <a:spcPts val="0"/>
              </a:spcBef>
              <a:spcAft>
                <a:spcPts val="0"/>
              </a:spcAft>
              <a:buClr>
                <a:schemeClr val="dk1"/>
              </a:buClr>
              <a:buSzPts val="3200"/>
              <a:buFont typeface="Arial Black"/>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Big number 4">
  <p:cSld name="Big number 4">
    <p:bg>
      <p:bgPr>
        <a:solidFill>
          <a:schemeClr val="lt1"/>
        </a:solidFill>
        <a:effectLst/>
      </p:bgPr>
    </p:bg>
    <p:spTree>
      <p:nvGrpSpPr>
        <p:cNvPr id="1" name="Shape 366"/>
        <p:cNvGrpSpPr/>
        <p:nvPr/>
      </p:nvGrpSpPr>
      <p:grpSpPr>
        <a:xfrm>
          <a:off x="0" y="0"/>
          <a:ext cx="0" cy="0"/>
          <a:chOff x="0" y="0"/>
          <a:chExt cx="0" cy="0"/>
        </a:xfrm>
      </p:grpSpPr>
      <p:sp>
        <p:nvSpPr>
          <p:cNvPr id="367" name="Google Shape;367;p94"/>
          <p:cNvSpPr/>
          <p:nvPr/>
        </p:nvSpPr>
        <p:spPr>
          <a:xfrm>
            <a:off x="1959756" y="0"/>
            <a:ext cx="8272488" cy="6858000"/>
          </a:xfrm>
          <a:custGeom>
            <a:avLst/>
            <a:gdLst/>
            <a:ahLst/>
            <a:cxnLst/>
            <a:rect l="l" t="t" r="r" b="b"/>
            <a:pathLst>
              <a:path w="8272488" h="6858000" extrusionOk="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1"/>
              </a:solidFill>
              <a:latin typeface="Avenir"/>
              <a:ea typeface="Avenir"/>
              <a:cs typeface="Avenir"/>
              <a:sym typeface="Avenir"/>
            </a:endParaRPr>
          </a:p>
        </p:txBody>
      </p:sp>
      <p:sp>
        <p:nvSpPr>
          <p:cNvPr id="368" name="Google Shape;368;p94"/>
          <p:cNvSpPr>
            <a:spLocks noGrp="1"/>
          </p:cNvSpPr>
          <p:nvPr>
            <p:ph type="pic" idx="2"/>
          </p:nvPr>
        </p:nvSpPr>
        <p:spPr>
          <a:xfrm>
            <a:off x="1" y="1"/>
            <a:ext cx="12192000" cy="6857999"/>
          </a:xfrm>
          <a:prstGeom prst="rect">
            <a:avLst/>
          </a:prstGeom>
          <a:noFill/>
          <a:ln>
            <a:noFill/>
          </a:ln>
        </p:spPr>
      </p:sp>
      <p:sp>
        <p:nvSpPr>
          <p:cNvPr id="369" name="Google Shape;369;p94"/>
          <p:cNvSpPr txBox="1">
            <a:spLocks noGrp="1"/>
          </p:cNvSpPr>
          <p:nvPr>
            <p:ph type="body" idx="1"/>
          </p:nvPr>
        </p:nvSpPr>
        <p:spPr>
          <a:xfrm>
            <a:off x="3898642" y="5313785"/>
            <a:ext cx="4394716" cy="764778"/>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000"/>
              </a:spcBef>
              <a:spcAft>
                <a:spcPts val="0"/>
              </a:spcAft>
              <a:buClr>
                <a:schemeClr val="dk1"/>
              </a:buClr>
              <a:buSzPts val="1800"/>
              <a:buFont typeface="Avenir"/>
              <a:buNone/>
              <a:defRPr sz="1800" b="0" i="0">
                <a:solidFill>
                  <a:schemeClr val="dk1"/>
                </a:solidFill>
                <a:latin typeface="Avenir"/>
                <a:ea typeface="Avenir"/>
                <a:cs typeface="Avenir"/>
                <a:sym typeface="Avenir"/>
              </a:defRPr>
            </a:lvl1pPr>
            <a:lvl2pPr marL="914400" lvl="1" indent="-228600" algn="l">
              <a:lnSpc>
                <a:spcPct val="150000"/>
              </a:lnSpc>
              <a:spcBef>
                <a:spcPts val="500"/>
              </a:spcBef>
              <a:spcAft>
                <a:spcPts val="0"/>
              </a:spcAft>
              <a:buClr>
                <a:srgbClr val="888888"/>
              </a:buClr>
              <a:buSzPts val="2000"/>
              <a:buFont typeface="Avenir"/>
              <a:buNone/>
              <a:defRPr sz="2000">
                <a:solidFill>
                  <a:srgbClr val="888888"/>
                </a:solidFill>
              </a:defRPr>
            </a:lvl2pPr>
            <a:lvl3pPr marL="1371600" lvl="2" indent="-228600" algn="l">
              <a:lnSpc>
                <a:spcPct val="150000"/>
              </a:lnSpc>
              <a:spcBef>
                <a:spcPts val="500"/>
              </a:spcBef>
              <a:spcAft>
                <a:spcPts val="0"/>
              </a:spcAft>
              <a:buClr>
                <a:srgbClr val="888888"/>
              </a:buClr>
              <a:buSzPts val="1800"/>
              <a:buFont typeface="Avenir"/>
              <a:buNone/>
              <a:defRPr sz="1800">
                <a:solidFill>
                  <a:srgbClr val="888888"/>
                </a:solidFill>
              </a:defRPr>
            </a:lvl3pPr>
            <a:lvl4pPr marL="1828800" lvl="3" indent="-228600" algn="l">
              <a:lnSpc>
                <a:spcPct val="150000"/>
              </a:lnSpc>
              <a:spcBef>
                <a:spcPts val="500"/>
              </a:spcBef>
              <a:spcAft>
                <a:spcPts val="0"/>
              </a:spcAft>
              <a:buClr>
                <a:srgbClr val="888888"/>
              </a:buClr>
              <a:buSzPts val="1600"/>
              <a:buFont typeface="Avenir"/>
              <a:buNone/>
              <a:defRPr sz="1600">
                <a:solidFill>
                  <a:srgbClr val="888888"/>
                </a:solidFill>
              </a:defRPr>
            </a:lvl4pPr>
            <a:lvl5pPr marL="2286000" lvl="4" indent="-228600" algn="l">
              <a:lnSpc>
                <a:spcPct val="150000"/>
              </a:lnSpc>
              <a:spcBef>
                <a:spcPts val="500"/>
              </a:spcBef>
              <a:spcAft>
                <a:spcPts val="0"/>
              </a:spcAft>
              <a:buClr>
                <a:srgbClr val="888888"/>
              </a:buClr>
              <a:buSzPts val="1600"/>
              <a:buFont typeface="Avenir"/>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0" name="Google Shape;370;p94"/>
          <p:cNvSpPr txBox="1">
            <a:spLocks noGrp="1"/>
          </p:cNvSpPr>
          <p:nvPr>
            <p:ph type="title"/>
          </p:nvPr>
        </p:nvSpPr>
        <p:spPr>
          <a:xfrm>
            <a:off x="2611367" y="1161826"/>
            <a:ext cx="6969267" cy="3808207"/>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chemeClr val="dk1"/>
              </a:buClr>
              <a:buSzPts val="20000"/>
              <a:buFont typeface="Arial Black"/>
              <a:buNone/>
              <a:defRPr sz="20000" b="1" i="0">
                <a:solidFill>
                  <a:schemeClr val="dk1"/>
                </a:solidFill>
                <a:latin typeface="Arial Black"/>
                <a:ea typeface="Arial Black"/>
                <a:cs typeface="Arial Black"/>
                <a:sym typeface="Arial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tent photo 19">
  <p:cSld name="Content photo 19">
    <p:spTree>
      <p:nvGrpSpPr>
        <p:cNvPr id="1" name="Shape 371"/>
        <p:cNvGrpSpPr/>
        <p:nvPr/>
      </p:nvGrpSpPr>
      <p:grpSpPr>
        <a:xfrm>
          <a:off x="0" y="0"/>
          <a:ext cx="0" cy="0"/>
          <a:chOff x="0" y="0"/>
          <a:chExt cx="0" cy="0"/>
        </a:xfrm>
      </p:grpSpPr>
      <p:sp>
        <p:nvSpPr>
          <p:cNvPr id="372" name="Google Shape;372;p95"/>
          <p:cNvSpPr>
            <a:spLocks noGrp="1"/>
          </p:cNvSpPr>
          <p:nvPr>
            <p:ph type="pic" idx="2"/>
          </p:nvPr>
        </p:nvSpPr>
        <p:spPr>
          <a:xfrm>
            <a:off x="0" y="3159126"/>
            <a:ext cx="4577463" cy="3698875"/>
          </a:xfrm>
          <a:prstGeom prst="rect">
            <a:avLst/>
          </a:prstGeom>
          <a:noFill/>
          <a:ln>
            <a:noFill/>
          </a:ln>
        </p:spPr>
      </p:sp>
      <p:sp>
        <p:nvSpPr>
          <p:cNvPr id="373" name="Google Shape;373;p95"/>
          <p:cNvSpPr/>
          <p:nvPr/>
        </p:nvSpPr>
        <p:spPr>
          <a:xfrm>
            <a:off x="281346" y="2724345"/>
            <a:ext cx="1292298" cy="129229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1"/>
              </a:solidFill>
              <a:latin typeface="Avenir"/>
              <a:ea typeface="Avenir"/>
              <a:cs typeface="Avenir"/>
              <a:sym typeface="Avenir"/>
            </a:endParaRPr>
          </a:p>
        </p:txBody>
      </p:sp>
      <p:sp>
        <p:nvSpPr>
          <p:cNvPr id="374" name="Google Shape;374;p95"/>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5" name="Google Shape;375;p95"/>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6" name="Google Shape;376;p95"/>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377" name="Google Shape;377;p95"/>
          <p:cNvSpPr txBox="1">
            <a:spLocks noGrp="1"/>
          </p:cNvSpPr>
          <p:nvPr>
            <p:ph type="body" idx="1"/>
          </p:nvPr>
        </p:nvSpPr>
        <p:spPr>
          <a:xfrm>
            <a:off x="5434828" y="640077"/>
            <a:ext cx="5783472" cy="5573685"/>
          </a:xfrm>
          <a:prstGeom prst="rect">
            <a:avLst/>
          </a:prstGeom>
          <a:noFill/>
          <a:ln>
            <a:noFill/>
          </a:ln>
        </p:spPr>
        <p:txBody>
          <a:bodyPr spcFirstLastPara="1" wrap="square" lIns="91425" tIns="91425" rIns="0" bIns="0" anchor="t" anchorCtr="0">
            <a:noAutofit/>
          </a:bodyPr>
          <a:lstStyle>
            <a:lvl1pPr marL="457200" lvl="0" indent="-228600" algn="l">
              <a:lnSpc>
                <a:spcPct val="100000"/>
              </a:lnSpc>
              <a:spcBef>
                <a:spcPts val="1000"/>
              </a:spcBef>
              <a:spcAft>
                <a:spcPts val="0"/>
              </a:spcAft>
              <a:buClr>
                <a:schemeClr val="dk1"/>
              </a:buClr>
              <a:buSzPts val="2400"/>
              <a:buFont typeface="Avenir"/>
              <a:buNone/>
              <a:defRPr/>
            </a:lvl1pPr>
            <a:lvl2pPr marL="914400" lvl="1" indent="-228600" algn="l">
              <a:lnSpc>
                <a:spcPct val="100000"/>
              </a:lnSpc>
              <a:spcBef>
                <a:spcPts val="500"/>
              </a:spcBef>
              <a:spcAft>
                <a:spcPts val="0"/>
              </a:spcAft>
              <a:buClr>
                <a:schemeClr val="dk1"/>
              </a:buClr>
              <a:buSzPts val="2200"/>
              <a:buFont typeface="Avenir"/>
              <a:buNone/>
              <a:defRPr/>
            </a:lvl2pPr>
            <a:lvl3pPr marL="1371600" lvl="2" indent="-228600" algn="l">
              <a:lnSpc>
                <a:spcPct val="100000"/>
              </a:lnSpc>
              <a:spcBef>
                <a:spcPts val="500"/>
              </a:spcBef>
              <a:spcAft>
                <a:spcPts val="0"/>
              </a:spcAft>
              <a:buClr>
                <a:schemeClr val="dk1"/>
              </a:buClr>
              <a:buSzPts val="2000"/>
              <a:buFont typeface="Avenir"/>
              <a:buNone/>
              <a:defRPr/>
            </a:lvl3pPr>
            <a:lvl4pPr marL="1828800" lvl="3" indent="-228600" algn="l">
              <a:lnSpc>
                <a:spcPct val="100000"/>
              </a:lnSpc>
              <a:spcBef>
                <a:spcPts val="500"/>
              </a:spcBef>
              <a:spcAft>
                <a:spcPts val="0"/>
              </a:spcAft>
              <a:buClr>
                <a:schemeClr val="dk1"/>
              </a:buClr>
              <a:buSzPts val="1800"/>
              <a:buFont typeface="Avenir"/>
              <a:buNone/>
              <a:defRPr/>
            </a:lvl4pPr>
            <a:lvl5pPr marL="2286000" lvl="4" indent="-228600" algn="l">
              <a:lnSpc>
                <a:spcPct val="10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8" name="Google Shape;378;p95"/>
          <p:cNvSpPr txBox="1">
            <a:spLocks noGrp="1"/>
          </p:cNvSpPr>
          <p:nvPr>
            <p:ph type="title"/>
          </p:nvPr>
        </p:nvSpPr>
        <p:spPr>
          <a:xfrm>
            <a:off x="548648" y="640078"/>
            <a:ext cx="4317028" cy="2084268"/>
          </a:xfrm>
          <a:prstGeom prst="rect">
            <a:avLst/>
          </a:prstGeom>
          <a:noFill/>
          <a:ln>
            <a:noFill/>
          </a:ln>
        </p:spPr>
        <p:txBody>
          <a:bodyPr spcFirstLastPara="1" wrap="square" lIns="91425" tIns="91425" rIns="0" bIns="0" anchor="t" anchorCtr="0">
            <a:no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tent photo 20">
  <p:cSld name="Content photo 20">
    <p:spTree>
      <p:nvGrpSpPr>
        <p:cNvPr id="1" name="Shape 379"/>
        <p:cNvGrpSpPr/>
        <p:nvPr/>
      </p:nvGrpSpPr>
      <p:grpSpPr>
        <a:xfrm>
          <a:off x="0" y="0"/>
          <a:ext cx="0" cy="0"/>
          <a:chOff x="0" y="0"/>
          <a:chExt cx="0" cy="0"/>
        </a:xfrm>
      </p:grpSpPr>
      <p:sp>
        <p:nvSpPr>
          <p:cNvPr id="380" name="Google Shape;380;p96"/>
          <p:cNvSpPr>
            <a:spLocks noGrp="1"/>
          </p:cNvSpPr>
          <p:nvPr>
            <p:ph type="pic" idx="2"/>
          </p:nvPr>
        </p:nvSpPr>
        <p:spPr>
          <a:xfrm>
            <a:off x="1" y="0"/>
            <a:ext cx="4089921" cy="4639206"/>
          </a:xfrm>
          <a:prstGeom prst="rect">
            <a:avLst/>
          </a:prstGeom>
          <a:noFill/>
          <a:ln>
            <a:noFill/>
          </a:ln>
        </p:spPr>
      </p:sp>
      <p:sp>
        <p:nvSpPr>
          <p:cNvPr id="381" name="Google Shape;381;p96"/>
          <p:cNvSpPr/>
          <p:nvPr/>
        </p:nvSpPr>
        <p:spPr>
          <a:xfrm>
            <a:off x="2151476" y="3664424"/>
            <a:ext cx="1292298" cy="129229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1"/>
              </a:solidFill>
              <a:latin typeface="Avenir"/>
              <a:ea typeface="Avenir"/>
              <a:cs typeface="Avenir"/>
              <a:sym typeface="Avenir"/>
            </a:endParaRPr>
          </a:p>
        </p:txBody>
      </p:sp>
      <p:sp>
        <p:nvSpPr>
          <p:cNvPr id="382" name="Google Shape;382;p96"/>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3" name="Google Shape;383;p96"/>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4" name="Google Shape;384;p96"/>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385" name="Google Shape;385;p96"/>
          <p:cNvSpPr txBox="1">
            <a:spLocks noGrp="1"/>
          </p:cNvSpPr>
          <p:nvPr>
            <p:ph type="body" idx="1"/>
          </p:nvPr>
        </p:nvSpPr>
        <p:spPr>
          <a:xfrm>
            <a:off x="4679577" y="5142155"/>
            <a:ext cx="6538723" cy="1071607"/>
          </a:xfrm>
          <a:prstGeom prst="rect">
            <a:avLst/>
          </a:prstGeom>
          <a:noFill/>
          <a:ln>
            <a:noFill/>
          </a:ln>
        </p:spPr>
        <p:txBody>
          <a:bodyPr spcFirstLastPara="1" wrap="square" lIns="91425" tIns="91425" rIns="0" bIns="0" anchor="t" anchorCtr="0">
            <a:noAutofit/>
          </a:bodyPr>
          <a:lstStyle>
            <a:lvl1pPr marL="457200" lvl="0" indent="-228600" algn="l">
              <a:lnSpc>
                <a:spcPct val="100000"/>
              </a:lnSpc>
              <a:spcBef>
                <a:spcPts val="1000"/>
              </a:spcBef>
              <a:spcAft>
                <a:spcPts val="0"/>
              </a:spcAft>
              <a:buClr>
                <a:schemeClr val="dk1"/>
              </a:buClr>
              <a:buSzPts val="2400"/>
              <a:buFont typeface="Avenir"/>
              <a:buNone/>
              <a:defRPr/>
            </a:lvl1pPr>
            <a:lvl2pPr marL="914400" lvl="1" indent="-228600" algn="l">
              <a:lnSpc>
                <a:spcPct val="100000"/>
              </a:lnSpc>
              <a:spcBef>
                <a:spcPts val="500"/>
              </a:spcBef>
              <a:spcAft>
                <a:spcPts val="0"/>
              </a:spcAft>
              <a:buClr>
                <a:schemeClr val="dk1"/>
              </a:buClr>
              <a:buSzPts val="2200"/>
              <a:buFont typeface="Avenir"/>
              <a:buNone/>
              <a:defRPr/>
            </a:lvl2pPr>
            <a:lvl3pPr marL="1371600" lvl="2" indent="-228600" algn="l">
              <a:lnSpc>
                <a:spcPct val="100000"/>
              </a:lnSpc>
              <a:spcBef>
                <a:spcPts val="500"/>
              </a:spcBef>
              <a:spcAft>
                <a:spcPts val="0"/>
              </a:spcAft>
              <a:buClr>
                <a:schemeClr val="dk1"/>
              </a:buClr>
              <a:buSzPts val="2000"/>
              <a:buFont typeface="Avenir"/>
              <a:buNone/>
              <a:defRPr/>
            </a:lvl3pPr>
            <a:lvl4pPr marL="1828800" lvl="3" indent="-228600" algn="l">
              <a:lnSpc>
                <a:spcPct val="100000"/>
              </a:lnSpc>
              <a:spcBef>
                <a:spcPts val="500"/>
              </a:spcBef>
              <a:spcAft>
                <a:spcPts val="0"/>
              </a:spcAft>
              <a:buClr>
                <a:schemeClr val="dk1"/>
              </a:buClr>
              <a:buSzPts val="1800"/>
              <a:buFont typeface="Avenir"/>
              <a:buNone/>
              <a:defRPr/>
            </a:lvl4pPr>
            <a:lvl5pPr marL="2286000" lvl="4" indent="-228600" algn="l">
              <a:lnSpc>
                <a:spcPct val="100000"/>
              </a:lnSpc>
              <a:spcBef>
                <a:spcPts val="500"/>
              </a:spcBef>
              <a:spcAft>
                <a:spcPts val="0"/>
              </a:spcAft>
              <a:buClr>
                <a:schemeClr val="dk1"/>
              </a:buClr>
              <a:buSzPts val="1800"/>
              <a:buFont typeface="Avenir"/>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6" name="Google Shape;386;p96"/>
          <p:cNvSpPr txBox="1">
            <a:spLocks noGrp="1"/>
          </p:cNvSpPr>
          <p:nvPr>
            <p:ph type="title"/>
          </p:nvPr>
        </p:nvSpPr>
        <p:spPr>
          <a:xfrm>
            <a:off x="4679577" y="640078"/>
            <a:ext cx="6538722" cy="4179348"/>
          </a:xfrm>
          <a:prstGeom prst="rect">
            <a:avLst/>
          </a:prstGeom>
          <a:noFill/>
          <a:ln>
            <a:noFill/>
          </a:ln>
        </p:spPr>
        <p:txBody>
          <a:bodyPr spcFirstLastPara="1" wrap="square" lIns="91425" tIns="0" rIns="0" bIns="0" anchor="b" anchorCtr="0">
            <a:noAutofit/>
          </a:bodyPr>
          <a:lstStyle>
            <a:lvl1pPr lvl="0" algn="l">
              <a:lnSpc>
                <a:spcPct val="90000"/>
              </a:lnSpc>
              <a:spcBef>
                <a:spcPts val="0"/>
              </a:spcBef>
              <a:spcAft>
                <a:spcPts val="0"/>
              </a:spcAft>
              <a:buClr>
                <a:schemeClr val="dk1"/>
              </a:buClr>
              <a:buSzPts val="20000"/>
              <a:buFont typeface="Arial Black"/>
              <a:buNone/>
              <a:defRPr sz="20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393"/>
        <p:cNvGrpSpPr/>
        <p:nvPr/>
      </p:nvGrpSpPr>
      <p:grpSpPr>
        <a:xfrm>
          <a:off x="0" y="0"/>
          <a:ext cx="0" cy="0"/>
          <a:chOff x="0" y="0"/>
          <a:chExt cx="0" cy="0"/>
        </a:xfrm>
      </p:grpSpPr>
      <p:sp>
        <p:nvSpPr>
          <p:cNvPr id="394" name="Google Shape;394;p3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5" name="Google Shape;395;p3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96" name="Google Shape;396;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7" name="Google Shape;397;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8" name="Google Shape;398;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399"/>
        <p:cNvGrpSpPr/>
        <p:nvPr/>
      </p:nvGrpSpPr>
      <p:grpSpPr>
        <a:xfrm>
          <a:off x="0" y="0"/>
          <a:ext cx="0" cy="0"/>
          <a:chOff x="0" y="0"/>
          <a:chExt cx="0" cy="0"/>
        </a:xfrm>
      </p:grpSpPr>
      <p:sp>
        <p:nvSpPr>
          <p:cNvPr id="400" name="Google Shape;400;p3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1" name="Google Shape;401;p3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2" name="Google Shape;402;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3" name="Google Shape;403;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4" name="Google Shape;404;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405"/>
        <p:cNvGrpSpPr/>
        <p:nvPr/>
      </p:nvGrpSpPr>
      <p:grpSpPr>
        <a:xfrm>
          <a:off x="0" y="0"/>
          <a:ext cx="0" cy="0"/>
          <a:chOff x="0" y="0"/>
          <a:chExt cx="0" cy="0"/>
        </a:xfrm>
      </p:grpSpPr>
      <p:sp>
        <p:nvSpPr>
          <p:cNvPr id="406" name="Google Shape;406;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7" name="Google Shape;407;p3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8" name="Google Shape;408;p3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9" name="Google Shape;409;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0" name="Google Shape;410;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1" name="Google Shape;411;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Photo 2">
  <p:cSld name="Title Photo 2">
    <p:spTree>
      <p:nvGrpSpPr>
        <p:cNvPr id="1" name="Shape 45"/>
        <p:cNvGrpSpPr/>
        <p:nvPr/>
      </p:nvGrpSpPr>
      <p:grpSpPr>
        <a:xfrm>
          <a:off x="0" y="0"/>
          <a:ext cx="0" cy="0"/>
          <a:chOff x="0" y="0"/>
          <a:chExt cx="0" cy="0"/>
        </a:xfrm>
      </p:grpSpPr>
      <p:sp>
        <p:nvSpPr>
          <p:cNvPr id="46" name="Google Shape;46;p46"/>
          <p:cNvSpPr>
            <a:spLocks noGrp="1"/>
          </p:cNvSpPr>
          <p:nvPr>
            <p:ph type="pic" idx="2"/>
          </p:nvPr>
        </p:nvSpPr>
        <p:spPr>
          <a:xfrm>
            <a:off x="0" y="0"/>
            <a:ext cx="6584950" cy="6858000"/>
          </a:xfrm>
          <a:prstGeom prst="rect">
            <a:avLst/>
          </a:prstGeom>
          <a:noFill/>
          <a:ln>
            <a:noFill/>
          </a:ln>
        </p:spPr>
      </p:sp>
      <p:sp>
        <p:nvSpPr>
          <p:cNvPr id="47" name="Google Shape;47;p46"/>
          <p:cNvSpPr txBox="1">
            <a:spLocks noGrp="1"/>
          </p:cNvSpPr>
          <p:nvPr>
            <p:ph type="dt" idx="10"/>
          </p:nvPr>
        </p:nvSpPr>
        <p:spPr>
          <a:xfrm rot="-5400000">
            <a:off x="11582532" y="244342"/>
            <a:ext cx="853812"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6"/>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46"/>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50" name="Google Shape;50;p46"/>
          <p:cNvSpPr txBox="1">
            <a:spLocks noGrp="1"/>
          </p:cNvSpPr>
          <p:nvPr>
            <p:ph type="subTitle" idx="1"/>
          </p:nvPr>
        </p:nvSpPr>
        <p:spPr>
          <a:xfrm>
            <a:off x="7168896" y="4731335"/>
            <a:ext cx="4055107" cy="1184585"/>
          </a:xfrm>
          <a:prstGeom prst="rect">
            <a:avLst/>
          </a:prstGeom>
          <a:noFill/>
          <a:ln>
            <a:noFill/>
          </a:ln>
        </p:spPr>
        <p:txBody>
          <a:bodyPr spcFirstLastPara="1" wrap="square" lIns="91425" tIns="0" rIns="0" bIns="0" anchor="t" anchorCtr="0">
            <a:normAutofit/>
          </a:bodyPr>
          <a:lstStyle>
            <a:lvl1pPr lvl="0" algn="l">
              <a:lnSpc>
                <a:spcPct val="100000"/>
              </a:lnSpc>
              <a:spcBef>
                <a:spcPts val="1000"/>
              </a:spcBef>
              <a:spcAft>
                <a:spcPts val="0"/>
              </a:spcAft>
              <a:buClr>
                <a:schemeClr val="dk1"/>
              </a:buClr>
              <a:buSzPts val="1800"/>
              <a:buFont typeface="Avenir"/>
              <a:buNone/>
              <a:defRPr sz="1800"/>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1" name="Google Shape;51;p46"/>
          <p:cNvSpPr txBox="1">
            <a:spLocks noGrp="1"/>
          </p:cNvSpPr>
          <p:nvPr>
            <p:ph type="ctrTitle"/>
          </p:nvPr>
        </p:nvSpPr>
        <p:spPr>
          <a:xfrm>
            <a:off x="7168896" y="1129554"/>
            <a:ext cx="4055108" cy="3475236"/>
          </a:xfrm>
          <a:prstGeom prst="rect">
            <a:avLst/>
          </a:prstGeom>
          <a:noFill/>
          <a:ln>
            <a:noFill/>
          </a:ln>
        </p:spPr>
        <p:txBody>
          <a:bodyPr spcFirstLastPara="1" wrap="square" lIns="91425" tIns="91425" rIns="0" bIns="0" anchor="b" anchorCtr="0">
            <a:normAutofit/>
          </a:bodyPr>
          <a:lstStyle>
            <a:lvl1pPr lvl="0" algn="l">
              <a:lnSpc>
                <a:spcPct val="90000"/>
              </a:lnSpc>
              <a:spcBef>
                <a:spcPts val="0"/>
              </a:spcBef>
              <a:spcAft>
                <a:spcPts val="0"/>
              </a:spcAft>
              <a:buClr>
                <a:schemeClr val="dk1"/>
              </a:buClr>
              <a:buSzPts val="4000"/>
              <a:buFont typeface="Arial Black"/>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412"/>
        <p:cNvGrpSpPr/>
        <p:nvPr/>
      </p:nvGrpSpPr>
      <p:grpSpPr>
        <a:xfrm>
          <a:off x="0" y="0"/>
          <a:ext cx="0" cy="0"/>
          <a:chOff x="0" y="0"/>
          <a:chExt cx="0" cy="0"/>
        </a:xfrm>
      </p:grpSpPr>
      <p:sp>
        <p:nvSpPr>
          <p:cNvPr id="413" name="Google Shape;413;p3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4" name="Google Shape;414;p3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5" name="Google Shape;415;p3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6" name="Google Shape;416;p3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7" name="Google Shape;417;p3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8" name="Google Shape;418;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9" name="Google Shape;419;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0" name="Google Shape;42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421"/>
        <p:cNvGrpSpPr/>
        <p:nvPr/>
      </p:nvGrpSpPr>
      <p:grpSpPr>
        <a:xfrm>
          <a:off x="0" y="0"/>
          <a:ext cx="0" cy="0"/>
          <a:chOff x="0" y="0"/>
          <a:chExt cx="0" cy="0"/>
        </a:xfrm>
      </p:grpSpPr>
      <p:sp>
        <p:nvSpPr>
          <p:cNvPr id="422" name="Google Shape;422;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3" name="Google Shape;423;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4" name="Google Shape;424;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5" name="Google Shape;425;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426"/>
        <p:cNvGrpSpPr/>
        <p:nvPr/>
      </p:nvGrpSpPr>
      <p:grpSpPr>
        <a:xfrm>
          <a:off x="0" y="0"/>
          <a:ext cx="0" cy="0"/>
          <a:chOff x="0" y="0"/>
          <a:chExt cx="0" cy="0"/>
        </a:xfrm>
      </p:grpSpPr>
      <p:sp>
        <p:nvSpPr>
          <p:cNvPr id="427" name="Google Shape;427;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8" name="Google Shape;428;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9" name="Google Shape;429;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430"/>
        <p:cNvGrpSpPr/>
        <p:nvPr/>
      </p:nvGrpSpPr>
      <p:grpSpPr>
        <a:xfrm>
          <a:off x="0" y="0"/>
          <a:ext cx="0" cy="0"/>
          <a:chOff x="0" y="0"/>
          <a:chExt cx="0" cy="0"/>
        </a:xfrm>
      </p:grpSpPr>
      <p:sp>
        <p:nvSpPr>
          <p:cNvPr id="431" name="Google Shape;431;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2" name="Google Shape;432;p3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33" name="Google Shape;433;p3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34" name="Google Shape;434;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5" name="Google Shape;435;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6" name="Google Shape;436;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437"/>
        <p:cNvGrpSpPr/>
        <p:nvPr/>
      </p:nvGrpSpPr>
      <p:grpSpPr>
        <a:xfrm>
          <a:off x="0" y="0"/>
          <a:ext cx="0" cy="0"/>
          <a:chOff x="0" y="0"/>
          <a:chExt cx="0" cy="0"/>
        </a:xfrm>
      </p:grpSpPr>
      <p:sp>
        <p:nvSpPr>
          <p:cNvPr id="438" name="Google Shape;438;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9" name="Google Shape;439;p39"/>
          <p:cNvSpPr>
            <a:spLocks noGrp="1"/>
          </p:cNvSpPr>
          <p:nvPr>
            <p:ph type="pic" idx="2"/>
          </p:nvPr>
        </p:nvSpPr>
        <p:spPr>
          <a:xfrm>
            <a:off x="5183188" y="987425"/>
            <a:ext cx="6172200" cy="4873625"/>
          </a:xfrm>
          <a:prstGeom prst="rect">
            <a:avLst/>
          </a:prstGeom>
          <a:noFill/>
          <a:ln>
            <a:noFill/>
          </a:ln>
        </p:spPr>
      </p:sp>
      <p:sp>
        <p:nvSpPr>
          <p:cNvPr id="440" name="Google Shape;440;p3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41" name="Google Shape;441;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2" name="Google Shape;442;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3" name="Google Shape;443;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444"/>
        <p:cNvGrpSpPr/>
        <p:nvPr/>
      </p:nvGrpSpPr>
      <p:grpSpPr>
        <a:xfrm>
          <a:off x="0" y="0"/>
          <a:ext cx="0" cy="0"/>
          <a:chOff x="0" y="0"/>
          <a:chExt cx="0" cy="0"/>
        </a:xfrm>
      </p:grpSpPr>
      <p:sp>
        <p:nvSpPr>
          <p:cNvPr id="445" name="Google Shape;445;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6" name="Google Shape;446;p4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7" name="Google Shape;447;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8" name="Google Shape;44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9" name="Google Shape;449;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exto e Título Vertical" type="vertTitleAndTx">
  <p:cSld name="VERTICAL_TITLE_AND_VERTICAL_TEXT">
    <p:spTree>
      <p:nvGrpSpPr>
        <p:cNvPr id="1" name="Shape 450"/>
        <p:cNvGrpSpPr/>
        <p:nvPr/>
      </p:nvGrpSpPr>
      <p:grpSpPr>
        <a:xfrm>
          <a:off x="0" y="0"/>
          <a:ext cx="0" cy="0"/>
          <a:chOff x="0" y="0"/>
          <a:chExt cx="0" cy="0"/>
        </a:xfrm>
      </p:grpSpPr>
      <p:sp>
        <p:nvSpPr>
          <p:cNvPr id="451" name="Google Shape;451;p4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2" name="Google Shape;452;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3" name="Google Shape;453;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4" name="Google Shape;454;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5" name="Google Shape;455;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Photo 3">
  <p:cSld name="Title Photo 3">
    <p:spTree>
      <p:nvGrpSpPr>
        <p:cNvPr id="1" name="Shape 52"/>
        <p:cNvGrpSpPr/>
        <p:nvPr/>
      </p:nvGrpSpPr>
      <p:grpSpPr>
        <a:xfrm>
          <a:off x="0" y="0"/>
          <a:ext cx="0" cy="0"/>
          <a:chOff x="0" y="0"/>
          <a:chExt cx="0" cy="0"/>
        </a:xfrm>
      </p:grpSpPr>
      <p:sp>
        <p:nvSpPr>
          <p:cNvPr id="53" name="Google Shape;53;p47"/>
          <p:cNvSpPr>
            <a:spLocks noGrp="1"/>
          </p:cNvSpPr>
          <p:nvPr>
            <p:ph type="pic" idx="2"/>
          </p:nvPr>
        </p:nvSpPr>
        <p:spPr>
          <a:xfrm>
            <a:off x="5188802" y="0"/>
            <a:ext cx="6619138" cy="6858000"/>
          </a:xfrm>
          <a:prstGeom prst="rect">
            <a:avLst/>
          </a:prstGeom>
          <a:noFill/>
          <a:ln>
            <a:noFill/>
          </a:ln>
        </p:spPr>
      </p:sp>
      <p:sp>
        <p:nvSpPr>
          <p:cNvPr id="54" name="Google Shape;54;p47"/>
          <p:cNvSpPr txBox="1">
            <a:spLocks noGrp="1"/>
          </p:cNvSpPr>
          <p:nvPr>
            <p:ph type="dt" idx="10"/>
          </p:nvPr>
        </p:nvSpPr>
        <p:spPr>
          <a:xfrm rot="-5400000">
            <a:off x="11579347" y="228600"/>
            <a:ext cx="841248" cy="38404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47"/>
          <p:cNvSpPr txBox="1">
            <a:spLocks noGrp="1"/>
          </p:cNvSpPr>
          <p:nvPr>
            <p:ph type="ftr" idx="11"/>
          </p:nvPr>
        </p:nvSpPr>
        <p:spPr>
          <a:xfrm rot="-5400000">
            <a:off x="9332362" y="3316833"/>
            <a:ext cx="5335225" cy="384055"/>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7"/>
          <p:cNvSpPr txBox="1">
            <a:spLocks noGrp="1"/>
          </p:cNvSpPr>
          <p:nvPr>
            <p:ph type="sldNum" idx="12"/>
          </p:nvPr>
        </p:nvSpPr>
        <p:spPr>
          <a:xfrm rot="-5400000">
            <a:off x="11659214" y="6325209"/>
            <a:ext cx="681526" cy="3840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57" name="Google Shape;57;p47"/>
          <p:cNvSpPr txBox="1">
            <a:spLocks noGrp="1"/>
          </p:cNvSpPr>
          <p:nvPr>
            <p:ph type="subTitle" idx="1"/>
          </p:nvPr>
        </p:nvSpPr>
        <p:spPr>
          <a:xfrm>
            <a:off x="548648" y="4795730"/>
            <a:ext cx="4056192" cy="1380744"/>
          </a:xfrm>
          <a:prstGeom prst="rect">
            <a:avLst/>
          </a:prstGeom>
          <a:noFill/>
          <a:ln>
            <a:noFill/>
          </a:ln>
        </p:spPr>
        <p:txBody>
          <a:bodyPr spcFirstLastPara="1" wrap="square" lIns="91425" tIns="0" rIns="0" bIns="0" anchor="b" anchorCtr="0">
            <a:normAutofit/>
          </a:bodyPr>
          <a:lstStyle>
            <a:lvl1pPr lvl="0" algn="l">
              <a:lnSpc>
                <a:spcPct val="100000"/>
              </a:lnSpc>
              <a:spcBef>
                <a:spcPts val="1000"/>
              </a:spcBef>
              <a:spcAft>
                <a:spcPts val="0"/>
              </a:spcAft>
              <a:buClr>
                <a:schemeClr val="dk1"/>
              </a:buClr>
              <a:buSzPts val="1800"/>
              <a:buFont typeface="Avenir"/>
              <a:buNone/>
              <a:defRPr sz="1800"/>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8" name="Google Shape;58;p47"/>
          <p:cNvSpPr txBox="1">
            <a:spLocks noGrp="1"/>
          </p:cNvSpPr>
          <p:nvPr>
            <p:ph type="ctrTitle"/>
          </p:nvPr>
        </p:nvSpPr>
        <p:spPr>
          <a:xfrm>
            <a:off x="548648" y="640079"/>
            <a:ext cx="4056192" cy="3737921"/>
          </a:xfrm>
          <a:prstGeom prst="rect">
            <a:avLst/>
          </a:prstGeom>
          <a:noFill/>
          <a:ln>
            <a:noFill/>
          </a:ln>
        </p:spPr>
        <p:txBody>
          <a:bodyPr spcFirstLastPara="1" wrap="square" lIns="91425" tIns="91425" rIns="0" bIns="0" anchor="t" anchorCtr="0">
            <a:normAutofit/>
          </a:bodyPr>
          <a:lstStyle>
            <a:lvl1pPr lvl="0" algn="l">
              <a:lnSpc>
                <a:spcPct val="90000"/>
              </a:lnSpc>
              <a:spcBef>
                <a:spcPts val="0"/>
              </a:spcBef>
              <a:spcAft>
                <a:spcPts val="0"/>
              </a:spcAft>
              <a:buClr>
                <a:schemeClr val="dk1"/>
              </a:buClr>
              <a:buSzPts val="4400"/>
              <a:buFont typeface="Arial Black"/>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Section Header">
  <p:cSld name="1_Section Header">
    <p:bg>
      <p:bgPr>
        <a:solidFill>
          <a:schemeClr val="dk1">
            <a:alpha val="96862"/>
          </a:schemeClr>
        </a:solidFill>
        <a:effectLst/>
      </p:bgPr>
    </p:bg>
    <p:spTree>
      <p:nvGrpSpPr>
        <p:cNvPr id="1" name="Shape 59"/>
        <p:cNvGrpSpPr/>
        <p:nvPr/>
      </p:nvGrpSpPr>
      <p:grpSpPr>
        <a:xfrm>
          <a:off x="0" y="0"/>
          <a:ext cx="0" cy="0"/>
          <a:chOff x="0" y="0"/>
          <a:chExt cx="0" cy="0"/>
        </a:xfrm>
      </p:grpSpPr>
      <p:sp>
        <p:nvSpPr>
          <p:cNvPr id="60" name="Google Shape;60;p48"/>
          <p:cNvSpPr/>
          <p:nvPr/>
        </p:nvSpPr>
        <p:spPr>
          <a:xfrm>
            <a:off x="0" y="-1"/>
            <a:ext cx="11807951" cy="68579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61" name="Google Shape;61;p48"/>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48"/>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8"/>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64" name="Google Shape;64;p48"/>
          <p:cNvSpPr txBox="1">
            <a:spLocks noGrp="1"/>
          </p:cNvSpPr>
          <p:nvPr>
            <p:ph type="subTitle" idx="1"/>
          </p:nvPr>
        </p:nvSpPr>
        <p:spPr>
          <a:xfrm>
            <a:off x="640080" y="640077"/>
            <a:ext cx="7763256" cy="594637"/>
          </a:xfrm>
          <a:prstGeom prst="rect">
            <a:avLst/>
          </a:prstGeom>
          <a:noFill/>
          <a:ln>
            <a:noFill/>
          </a:ln>
        </p:spPr>
        <p:txBody>
          <a:bodyPr spcFirstLastPara="1" wrap="square" lIns="91425" tIns="0" rIns="0" bIns="0" anchor="t" anchorCtr="0">
            <a:normAutofit/>
          </a:bodyPr>
          <a:lstStyle>
            <a:lvl1pPr lvl="0" algn="l">
              <a:lnSpc>
                <a:spcPct val="100000"/>
              </a:lnSpc>
              <a:spcBef>
                <a:spcPts val="1000"/>
              </a:spcBef>
              <a:spcAft>
                <a:spcPts val="0"/>
              </a:spcAft>
              <a:buClr>
                <a:schemeClr val="lt1"/>
              </a:buClr>
              <a:buSzPts val="2000"/>
              <a:buFont typeface="Avenir"/>
              <a:buNone/>
              <a:defRPr sz="2000"/>
            </a:lvl1pPr>
            <a:lvl2pPr lvl="1" algn="ctr">
              <a:lnSpc>
                <a:spcPct val="150000"/>
              </a:lnSpc>
              <a:spcBef>
                <a:spcPts val="500"/>
              </a:spcBef>
              <a:spcAft>
                <a:spcPts val="0"/>
              </a:spcAft>
              <a:buClr>
                <a:schemeClr val="lt1"/>
              </a:buClr>
              <a:buSzPts val="2000"/>
              <a:buFont typeface="Avenir"/>
              <a:buNone/>
              <a:defRPr sz="2000"/>
            </a:lvl2pPr>
            <a:lvl3pPr lvl="2" algn="ctr">
              <a:lnSpc>
                <a:spcPct val="150000"/>
              </a:lnSpc>
              <a:spcBef>
                <a:spcPts val="500"/>
              </a:spcBef>
              <a:spcAft>
                <a:spcPts val="0"/>
              </a:spcAft>
              <a:buClr>
                <a:schemeClr val="lt1"/>
              </a:buClr>
              <a:buSzPts val="1800"/>
              <a:buFont typeface="Avenir"/>
              <a:buNone/>
              <a:defRPr sz="1800"/>
            </a:lvl3pPr>
            <a:lvl4pPr lvl="3" algn="ctr">
              <a:lnSpc>
                <a:spcPct val="150000"/>
              </a:lnSpc>
              <a:spcBef>
                <a:spcPts val="500"/>
              </a:spcBef>
              <a:spcAft>
                <a:spcPts val="0"/>
              </a:spcAft>
              <a:buClr>
                <a:schemeClr val="lt1"/>
              </a:buClr>
              <a:buSzPts val="1600"/>
              <a:buFont typeface="Avenir"/>
              <a:buNone/>
              <a:defRPr sz="1600"/>
            </a:lvl4pPr>
            <a:lvl5pPr lvl="4" algn="ctr">
              <a:lnSpc>
                <a:spcPct val="150000"/>
              </a:lnSpc>
              <a:spcBef>
                <a:spcPts val="500"/>
              </a:spcBef>
              <a:spcAft>
                <a:spcPts val="0"/>
              </a:spcAft>
              <a:buClr>
                <a:schemeClr val="lt1"/>
              </a:buClr>
              <a:buSzPts val="1600"/>
              <a:buFont typeface="Avenir"/>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65" name="Google Shape;65;p48"/>
          <p:cNvSpPr txBox="1">
            <a:spLocks noGrp="1"/>
          </p:cNvSpPr>
          <p:nvPr>
            <p:ph type="ctrTitle"/>
          </p:nvPr>
        </p:nvSpPr>
        <p:spPr>
          <a:xfrm>
            <a:off x="640080" y="1630067"/>
            <a:ext cx="7772400" cy="4572000"/>
          </a:xfrm>
          <a:prstGeom prst="rect">
            <a:avLst/>
          </a:prstGeom>
          <a:noFill/>
          <a:ln>
            <a:noFill/>
          </a:ln>
        </p:spPr>
        <p:txBody>
          <a:bodyPr spcFirstLastPara="1" wrap="square" lIns="91425" tIns="91425" rIns="0" bIns="0" anchor="b" anchorCtr="0">
            <a:normAutofit/>
          </a:bodyPr>
          <a:lstStyle>
            <a:lvl1pPr lvl="0" algn="l">
              <a:lnSpc>
                <a:spcPct val="90000"/>
              </a:lnSpc>
              <a:spcBef>
                <a:spcPts val="0"/>
              </a:spcBef>
              <a:spcAft>
                <a:spcPts val="0"/>
              </a:spcAft>
              <a:buClr>
                <a:schemeClr val="lt1"/>
              </a:buClr>
              <a:buSzPts val="4000"/>
              <a:buFont typeface="Arial Black"/>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66"/>
        <p:cNvGrpSpPr/>
        <p:nvPr/>
      </p:nvGrpSpPr>
      <p:grpSpPr>
        <a:xfrm>
          <a:off x="0" y="0"/>
          <a:ext cx="0" cy="0"/>
          <a:chOff x="0" y="0"/>
          <a:chExt cx="0" cy="0"/>
        </a:xfrm>
      </p:grpSpPr>
      <p:sp>
        <p:nvSpPr>
          <p:cNvPr id="67" name="Google Shape;67;p49"/>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9"/>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9"/>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70" name="Google Shape;70;p49"/>
          <p:cNvSpPr txBox="1">
            <a:spLocks noGrp="1"/>
          </p:cNvSpPr>
          <p:nvPr>
            <p:ph type="body" idx="1"/>
          </p:nvPr>
        </p:nvSpPr>
        <p:spPr>
          <a:xfrm>
            <a:off x="640080" y="2662000"/>
            <a:ext cx="8467558" cy="3554565"/>
          </a:xfrm>
          <a:prstGeom prst="rect">
            <a:avLst/>
          </a:prstGeom>
          <a:noFill/>
          <a:ln>
            <a:noFill/>
          </a:ln>
        </p:spPr>
        <p:txBody>
          <a:bodyPr spcFirstLastPara="1" wrap="square" lIns="91425" tIns="0" rIns="0" bIns="0" anchor="t" anchorCtr="0">
            <a:normAutofit/>
          </a:bodyPr>
          <a:lstStyle>
            <a:lvl1pPr marL="457200" lvl="0" indent="-228600" algn="l">
              <a:lnSpc>
                <a:spcPct val="100000"/>
              </a:lnSpc>
              <a:spcBef>
                <a:spcPts val="1000"/>
              </a:spcBef>
              <a:spcAft>
                <a:spcPts val="0"/>
              </a:spcAft>
              <a:buClr>
                <a:schemeClr val="dk1"/>
              </a:buClr>
              <a:buSzPts val="2400"/>
              <a:buFont typeface="Avenir"/>
              <a:buNone/>
              <a:defRPr sz="2400"/>
            </a:lvl1pPr>
            <a:lvl2pPr marL="914400" lvl="1" indent="-228600" algn="l">
              <a:lnSpc>
                <a:spcPct val="100000"/>
              </a:lnSpc>
              <a:spcBef>
                <a:spcPts val="500"/>
              </a:spcBef>
              <a:spcAft>
                <a:spcPts val="0"/>
              </a:spcAft>
              <a:buClr>
                <a:schemeClr val="dk1"/>
              </a:buClr>
              <a:buSzPts val="2000"/>
              <a:buFont typeface="Avenir"/>
              <a:buNone/>
              <a:defRPr sz="2000"/>
            </a:lvl2pPr>
            <a:lvl3pPr marL="1371600" lvl="2" indent="-228600" algn="l">
              <a:lnSpc>
                <a:spcPct val="100000"/>
              </a:lnSpc>
              <a:spcBef>
                <a:spcPts val="500"/>
              </a:spcBef>
              <a:spcAft>
                <a:spcPts val="0"/>
              </a:spcAft>
              <a:buClr>
                <a:schemeClr val="dk1"/>
              </a:buClr>
              <a:buSzPts val="1800"/>
              <a:buFont typeface="Avenir"/>
              <a:buNone/>
              <a:defRPr sz="1800"/>
            </a:lvl3pPr>
            <a:lvl4pPr marL="1828800" lvl="3" indent="-228600" algn="l">
              <a:lnSpc>
                <a:spcPct val="100000"/>
              </a:lnSpc>
              <a:spcBef>
                <a:spcPts val="500"/>
              </a:spcBef>
              <a:spcAft>
                <a:spcPts val="0"/>
              </a:spcAft>
              <a:buClr>
                <a:schemeClr val="dk1"/>
              </a:buClr>
              <a:buSzPts val="1600"/>
              <a:buFont typeface="Avenir"/>
              <a:buNone/>
              <a:defRPr sz="1600"/>
            </a:lvl4pPr>
            <a:lvl5pPr marL="2286000" lvl="4" indent="-228600" algn="l">
              <a:lnSpc>
                <a:spcPct val="100000"/>
              </a:lnSpc>
              <a:spcBef>
                <a:spcPts val="500"/>
              </a:spcBef>
              <a:spcAft>
                <a:spcPts val="0"/>
              </a:spcAft>
              <a:buClr>
                <a:schemeClr val="dk1"/>
              </a:buClr>
              <a:buSzPts val="1400"/>
              <a:buFont typeface="Avenir"/>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49"/>
          <p:cNvSpPr txBox="1">
            <a:spLocks noGrp="1"/>
          </p:cNvSpPr>
          <p:nvPr>
            <p:ph type="title"/>
          </p:nvPr>
        </p:nvSpPr>
        <p:spPr>
          <a:xfrm>
            <a:off x="640080" y="664108"/>
            <a:ext cx="8467558" cy="1554480"/>
          </a:xfrm>
          <a:prstGeom prst="rect">
            <a:avLst/>
          </a:prstGeom>
          <a:noFill/>
          <a:ln>
            <a:noFill/>
          </a:ln>
        </p:spPr>
        <p:txBody>
          <a:bodyPr spcFirstLastPara="1" wrap="square" lIns="91425" tIns="91425" rIns="0" bIns="0" anchor="b" anchorCtr="0">
            <a:normAutofit/>
          </a:bodyPr>
          <a:lstStyle>
            <a:lvl1pPr lvl="0" algn="l">
              <a:lnSpc>
                <a:spcPct val="90000"/>
              </a:lnSpc>
              <a:spcBef>
                <a:spcPts val="0"/>
              </a:spcBef>
              <a:spcAft>
                <a:spcPts val="0"/>
              </a:spcAft>
              <a:buClr>
                <a:schemeClr val="dk1"/>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theme" Target="../theme/theme2.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8"/>
          <p:cNvSpPr/>
          <p:nvPr/>
        </p:nvSpPr>
        <p:spPr>
          <a:xfrm rot="-5400000">
            <a:off x="8570975" y="3236976"/>
            <a:ext cx="6858000" cy="38404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11" name="Google Shape;11;p28"/>
          <p:cNvSpPr txBox="1">
            <a:spLocks noGrp="1"/>
          </p:cNvSpPr>
          <p:nvPr>
            <p:ph type="dt" idx="10"/>
          </p:nvPr>
        </p:nvSpPr>
        <p:spPr>
          <a:xfrm rot="-5400000">
            <a:off x="11577948" y="230006"/>
            <a:ext cx="844062" cy="38404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9pPr>
          </a:lstStyle>
          <a:p>
            <a:endParaRPr/>
          </a:p>
        </p:txBody>
      </p:sp>
      <p:sp>
        <p:nvSpPr>
          <p:cNvPr id="12" name="Google Shape;12;p28"/>
          <p:cNvSpPr txBox="1">
            <a:spLocks noGrp="1"/>
          </p:cNvSpPr>
          <p:nvPr>
            <p:ph type="ftr" idx="11"/>
          </p:nvPr>
        </p:nvSpPr>
        <p:spPr>
          <a:xfrm rot="-5400000">
            <a:off x="9313725" y="3338288"/>
            <a:ext cx="5372505" cy="384047"/>
          </a:xfrm>
          <a:prstGeom prst="rect">
            <a:avLst/>
          </a:prstGeom>
          <a:noFill/>
          <a:ln>
            <a:noFill/>
          </a:ln>
        </p:spPr>
        <p:txBody>
          <a:bodyPr spcFirstLastPara="1" wrap="square" lIns="210300"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venir"/>
                <a:ea typeface="Avenir"/>
                <a:cs typeface="Avenir"/>
                <a:sym typeface="Avenir"/>
              </a:defRPr>
            </a:lvl9pPr>
          </a:lstStyle>
          <a:p>
            <a:endParaRPr/>
          </a:p>
        </p:txBody>
      </p:sp>
      <p:sp>
        <p:nvSpPr>
          <p:cNvPr id="13" name="Google Shape;13;p28"/>
          <p:cNvSpPr txBox="1">
            <a:spLocks noGrp="1"/>
          </p:cNvSpPr>
          <p:nvPr>
            <p:ph type="sldNum" idx="12"/>
          </p:nvPr>
        </p:nvSpPr>
        <p:spPr>
          <a:xfrm rot="-5400000">
            <a:off x="11679259" y="6345258"/>
            <a:ext cx="641433" cy="384048"/>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1pPr>
            <a:lvl2pPr marL="0" marR="0" lvl="1"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2pPr>
            <a:lvl3pPr marL="0" marR="0" lvl="2"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3pPr>
            <a:lvl4pPr marL="0" marR="0" lvl="3"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4pPr>
            <a:lvl5pPr marL="0" marR="0" lvl="4"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5pPr>
            <a:lvl6pPr marL="0" marR="0" lvl="5"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6pPr>
            <a:lvl7pPr marL="0" marR="0" lvl="6"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7pPr>
            <a:lvl8pPr marL="0" marR="0" lvl="7"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8pPr>
            <a:lvl9pPr marL="0" marR="0" lvl="8"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pt-BR"/>
              <a:t>‹nº›</a:t>
            </a:fld>
            <a:endParaRPr/>
          </a:p>
        </p:txBody>
      </p:sp>
      <p:sp>
        <p:nvSpPr>
          <p:cNvPr id="14" name="Google Shape;14;p28"/>
          <p:cNvSpPr txBox="1">
            <a:spLocks noGrp="1"/>
          </p:cNvSpPr>
          <p:nvPr>
            <p:ph type="body" idx="1"/>
          </p:nvPr>
        </p:nvSpPr>
        <p:spPr>
          <a:xfrm>
            <a:off x="625490" y="2220977"/>
            <a:ext cx="10953964" cy="3955986"/>
          </a:xfrm>
          <a:prstGeom prst="rect">
            <a:avLst/>
          </a:prstGeom>
          <a:noFill/>
          <a:ln>
            <a:noFill/>
          </a:ln>
        </p:spPr>
        <p:txBody>
          <a:bodyPr spcFirstLastPara="1" wrap="square" lIns="91425" tIns="0" rIns="0" bIns="0" anchor="t" anchorCtr="0">
            <a:noAutofit/>
          </a:bodyPr>
          <a:lstStyle>
            <a:lvl1pPr marL="457200" marR="0" lvl="0" indent="-228600" algn="l" rtl="0">
              <a:lnSpc>
                <a:spcPct val="150000"/>
              </a:lnSpc>
              <a:spcBef>
                <a:spcPts val="1000"/>
              </a:spcBef>
              <a:spcAft>
                <a:spcPts val="0"/>
              </a:spcAft>
              <a:buClr>
                <a:schemeClr val="dk1"/>
              </a:buClr>
              <a:buSzPts val="2400"/>
              <a:buFont typeface="Avenir"/>
              <a:buNone/>
              <a:defRPr sz="2400" b="0" i="0" u="none" strike="noStrike" cap="none">
                <a:solidFill>
                  <a:schemeClr val="dk1"/>
                </a:solidFill>
                <a:latin typeface="Avenir"/>
                <a:ea typeface="Avenir"/>
                <a:cs typeface="Avenir"/>
                <a:sym typeface="Avenir"/>
              </a:defRPr>
            </a:lvl1pPr>
            <a:lvl2pPr marL="914400" marR="0" lvl="1" indent="-228600" algn="l" rtl="0">
              <a:lnSpc>
                <a:spcPct val="150000"/>
              </a:lnSpc>
              <a:spcBef>
                <a:spcPts val="500"/>
              </a:spcBef>
              <a:spcAft>
                <a:spcPts val="0"/>
              </a:spcAft>
              <a:buClr>
                <a:schemeClr val="dk1"/>
              </a:buClr>
              <a:buSzPts val="2200"/>
              <a:buFont typeface="Avenir"/>
              <a:buNone/>
              <a:defRPr sz="2200" b="0" i="0" u="none" strike="noStrike" cap="none">
                <a:solidFill>
                  <a:schemeClr val="dk1"/>
                </a:solidFill>
                <a:latin typeface="Avenir"/>
                <a:ea typeface="Avenir"/>
                <a:cs typeface="Avenir"/>
                <a:sym typeface="Avenir"/>
              </a:defRPr>
            </a:lvl2pPr>
            <a:lvl3pPr marL="1371600" marR="0" lvl="2" indent="-228600" algn="l" rtl="0">
              <a:lnSpc>
                <a:spcPct val="150000"/>
              </a:lnSpc>
              <a:spcBef>
                <a:spcPts val="500"/>
              </a:spcBef>
              <a:spcAft>
                <a:spcPts val="0"/>
              </a:spcAft>
              <a:buClr>
                <a:schemeClr val="dk1"/>
              </a:buClr>
              <a:buSzPts val="2000"/>
              <a:buFont typeface="Avenir"/>
              <a:buNone/>
              <a:defRPr sz="2000" b="0" i="0" u="none" strike="noStrike" cap="none">
                <a:solidFill>
                  <a:schemeClr val="dk1"/>
                </a:solidFill>
                <a:latin typeface="Avenir"/>
                <a:ea typeface="Avenir"/>
                <a:cs typeface="Avenir"/>
                <a:sym typeface="Avenir"/>
              </a:defRPr>
            </a:lvl3pPr>
            <a:lvl4pPr marL="1828800" marR="0" lvl="3"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4pPr>
            <a:lvl5pPr marL="2286000" marR="0" lvl="4" indent="-228600" algn="l" rtl="0">
              <a:lnSpc>
                <a:spcPct val="150000"/>
              </a:lnSpc>
              <a:spcBef>
                <a:spcPts val="500"/>
              </a:spcBef>
              <a:spcAft>
                <a:spcPts val="0"/>
              </a:spcAft>
              <a:buClr>
                <a:schemeClr val="dk1"/>
              </a:buClr>
              <a:buSzPts val="1800"/>
              <a:buFont typeface="Avenir"/>
              <a:buNone/>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15" name="Google Shape;15;p28"/>
          <p:cNvSpPr txBox="1">
            <a:spLocks noGrp="1"/>
          </p:cNvSpPr>
          <p:nvPr>
            <p:ph type="title"/>
          </p:nvPr>
        </p:nvSpPr>
        <p:spPr>
          <a:xfrm>
            <a:off x="627058" y="640080"/>
            <a:ext cx="10953964" cy="1095059"/>
          </a:xfrm>
          <a:prstGeom prst="rect">
            <a:avLst/>
          </a:prstGeom>
          <a:noFill/>
          <a:ln>
            <a:noFill/>
          </a:ln>
        </p:spPr>
        <p:txBody>
          <a:bodyPr spcFirstLastPara="1" wrap="square" lIns="91425" tIns="91425" rIns="0" bIns="0" anchor="t" anchorCtr="0">
            <a:noAutofit/>
          </a:bodyPr>
          <a:lstStyle>
            <a:lvl1pPr marR="0" lvl="0" algn="l" rtl="0">
              <a:lnSpc>
                <a:spcPct val="90000"/>
              </a:lnSpc>
              <a:spcBef>
                <a:spcPts val="0"/>
              </a:spcBef>
              <a:spcAft>
                <a:spcPts val="0"/>
              </a:spcAft>
              <a:buClr>
                <a:schemeClr val="dk1"/>
              </a:buClr>
              <a:buSzPts val="3200"/>
              <a:buFont typeface="Arial Black"/>
              <a:buNone/>
              <a:defRPr sz="3200" b="1" i="0" u="none" strike="noStrike" cap="none">
                <a:solidFill>
                  <a:schemeClr val="dk1"/>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orient="horz" pos="1152">
          <p15:clr>
            <a:srgbClr val="547EBF"/>
          </p15:clr>
        </p15:guide>
        <p15:guide id="3" pos="7440">
          <p15:clr>
            <a:srgbClr val="547EBF"/>
          </p15:clr>
        </p15:guide>
        <p15:guide id="4" orient="horz" pos="4080">
          <p15:clr>
            <a:srgbClr val="547EBF"/>
          </p15:clr>
        </p15:guide>
        <p15:guide id="5">
          <p15:clr>
            <a:srgbClr val="547EBF"/>
          </p15:clr>
        </p15:guide>
        <p15:guide id="6" pos="7680">
          <p15:clr>
            <a:srgbClr val="547EBF"/>
          </p15:clr>
        </p15:guide>
        <p15:guide id="7" pos="528">
          <p15:clr>
            <a:srgbClr val="547EBF"/>
          </p15:clr>
        </p15:guide>
        <p15:guide id="8" pos="6912">
          <p15:clr>
            <a:srgbClr val="547EBF"/>
          </p15:clr>
        </p15:guide>
        <p15:guide id="9" orient="horz" pos="240">
          <p15:clr>
            <a:srgbClr val="547EBF"/>
          </p15:clr>
        </p15:guide>
        <p15:guide id="10" orient="horz" pos="552">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7"/>
        <p:cNvGrpSpPr/>
        <p:nvPr/>
      </p:nvGrpSpPr>
      <p:grpSpPr>
        <a:xfrm>
          <a:off x="0" y="0"/>
          <a:ext cx="0" cy="0"/>
          <a:chOff x="0" y="0"/>
          <a:chExt cx="0" cy="0"/>
        </a:xfrm>
      </p:grpSpPr>
      <p:sp>
        <p:nvSpPr>
          <p:cNvPr id="388" name="Google Shape;388;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9" name="Google Shape;389;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0" name="Google Shape;39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91" name="Google Shape;39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92" name="Google Shape;39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57.xml"/><Relationship Id="rId4" Type="http://schemas.openxmlformats.org/officeDocument/2006/relationships/image" Target="../media/image7.jpg"/></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6.xml"/><Relationship Id="rId1" Type="http://schemas.openxmlformats.org/officeDocument/2006/relationships/slideLayout" Target="../slideLayouts/slideLayout57.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7.xml"/><Relationship Id="rId1" Type="http://schemas.openxmlformats.org/officeDocument/2006/relationships/slideLayout" Target="../slideLayouts/slideLayout57.xml"/><Relationship Id="rId5" Type="http://schemas.openxmlformats.org/officeDocument/2006/relationships/image" Target="../media/image13.png"/><Relationship Id="rId4" Type="http://schemas.openxmlformats.org/officeDocument/2006/relationships/image" Target="../media/image12.jpg"/></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8.xml"/><Relationship Id="rId1" Type="http://schemas.openxmlformats.org/officeDocument/2006/relationships/slideLayout" Target="../slideLayouts/slideLayout57.xml"/><Relationship Id="rId4" Type="http://schemas.openxmlformats.org/officeDocument/2006/relationships/image" Target="../media/image12.jpg"/></Relationships>
</file>

<file path=ppt/slides/_rels/slide2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9.xml"/><Relationship Id="rId1" Type="http://schemas.openxmlformats.org/officeDocument/2006/relationships/slideLayout" Target="../slideLayouts/slideLayout57.xml"/><Relationship Id="rId5" Type="http://schemas.openxmlformats.org/officeDocument/2006/relationships/image" Target="../media/image8.jp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57.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5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57.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57.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57.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57.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57.xml"/><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57.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7.xml"/><Relationship Id="rId1" Type="http://schemas.openxmlformats.org/officeDocument/2006/relationships/slideLayout" Target="../slideLayouts/slideLayout57.xml"/></Relationships>
</file>

<file path=ppt/slides/_rels/slide48.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0.jpg"/><Relationship Id="rId7" Type="http://schemas.openxmlformats.org/officeDocument/2006/relationships/image" Target="../media/image34.jpg"/><Relationship Id="rId2" Type="http://schemas.openxmlformats.org/officeDocument/2006/relationships/notesSlide" Target="../notesSlides/notesSlide48.xml"/><Relationship Id="rId1" Type="http://schemas.openxmlformats.org/officeDocument/2006/relationships/slideLayout" Target="../slideLayouts/slideLayout57.xml"/><Relationship Id="rId6" Type="http://schemas.openxmlformats.org/officeDocument/2006/relationships/image" Target="../media/image33.jpg"/><Relationship Id="rId5" Type="http://schemas.openxmlformats.org/officeDocument/2006/relationships/image" Target="../media/image32.jpg"/><Relationship Id="rId10" Type="http://schemas.openxmlformats.org/officeDocument/2006/relationships/image" Target="../media/image37.jpg"/><Relationship Id="rId4" Type="http://schemas.openxmlformats.org/officeDocument/2006/relationships/image" Target="../media/image31.jpg"/><Relationship Id="rId9" Type="http://schemas.openxmlformats.org/officeDocument/2006/relationships/image" Target="../media/image36.jpg"/></Relationships>
</file>

<file path=ppt/slides/_rels/slide4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9.xml"/><Relationship Id="rId1" Type="http://schemas.openxmlformats.org/officeDocument/2006/relationships/slideLayout" Target="../slideLayouts/slideLayout57.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57.xml"/><Relationship Id="rId4" Type="http://schemas.openxmlformats.org/officeDocument/2006/relationships/hyperlink" Target="https://drive.google.com/drive/folders/16CMfxbv489ctTwxZcgn8KCuGW3tdL9AT"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57.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57.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57.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57.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57.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57.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57.xml"/><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57.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57.xml"/><Relationship Id="rId5" Type="http://schemas.openxmlformats.org/officeDocument/2006/relationships/image" Target="../media/image52.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57.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57.xml"/><Relationship Id="rId5" Type="http://schemas.openxmlformats.org/officeDocument/2006/relationships/image" Target="../media/image52.png"/><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7.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57.xml"/><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57.xml"/><Relationship Id="rId5" Type="http://schemas.openxmlformats.org/officeDocument/2006/relationships/image" Target="../media/image52.png"/><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57.xml"/><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57.xml"/><Relationship Id="rId5" Type="http://schemas.openxmlformats.org/officeDocument/2006/relationships/image" Target="../media/image66.png"/><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57.xml"/><Relationship Id="rId5" Type="http://schemas.openxmlformats.org/officeDocument/2006/relationships/image" Target="../media/image66.png"/><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57.xml"/><Relationship Id="rId5" Type="http://schemas.openxmlformats.org/officeDocument/2006/relationships/image" Target="../media/image66.png"/><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57.xml"/><Relationship Id="rId6" Type="http://schemas.openxmlformats.org/officeDocument/2006/relationships/image" Target="../media/image73.png"/><Relationship Id="rId5" Type="http://schemas.openxmlformats.org/officeDocument/2006/relationships/image" Target="../media/image66.png"/><Relationship Id="rId4" Type="http://schemas.openxmlformats.org/officeDocument/2006/relationships/image" Target="../media/image72.png"/><Relationship Id="rId9" Type="http://schemas.openxmlformats.org/officeDocument/2006/relationships/image" Target="../media/image7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0.xml"/><Relationship Id="rId1" Type="http://schemas.openxmlformats.org/officeDocument/2006/relationships/slideLayout" Target="../slideLayouts/slideLayout57.xml"/><Relationship Id="rId5" Type="http://schemas.openxmlformats.org/officeDocument/2006/relationships/image" Target="../media/image78.png"/><Relationship Id="rId4" Type="http://schemas.openxmlformats.org/officeDocument/2006/relationships/image" Target="../media/image66.png"/></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57.xml"/><Relationship Id="rId4" Type="http://schemas.openxmlformats.org/officeDocument/2006/relationships/image" Target="../media/image7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7.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3.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1"/>
          <p:cNvSpPr/>
          <p:nvPr/>
        </p:nvSpPr>
        <p:spPr>
          <a:xfrm>
            <a:off x="0" y="0"/>
            <a:ext cx="6096000" cy="6883400"/>
          </a:xfrm>
          <a:prstGeom prst="rect">
            <a:avLst/>
          </a:prstGeom>
          <a:solidFill>
            <a:srgbClr val="A5A5A5">
              <a:alpha val="4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Avenir"/>
              <a:ea typeface="Avenir"/>
              <a:cs typeface="Avenir"/>
              <a:sym typeface="Avenir"/>
            </a:endParaRPr>
          </a:p>
        </p:txBody>
      </p:sp>
      <p:sp>
        <p:nvSpPr>
          <p:cNvPr id="462" name="Google Shape;462;p1"/>
          <p:cNvSpPr txBox="1">
            <a:spLocks noGrp="1"/>
          </p:cNvSpPr>
          <p:nvPr>
            <p:ph type="ctrTitle"/>
          </p:nvPr>
        </p:nvSpPr>
        <p:spPr>
          <a:xfrm>
            <a:off x="538480" y="1158954"/>
            <a:ext cx="5190932" cy="1698356"/>
          </a:xfrm>
          <a:prstGeom prst="rect">
            <a:avLst/>
          </a:prstGeom>
          <a:noFill/>
          <a:ln>
            <a:noFill/>
          </a:ln>
        </p:spPr>
        <p:txBody>
          <a:bodyPr spcFirstLastPara="1" wrap="square" lIns="91425" tIns="91425" rIns="0" bIns="0" anchor="b" anchorCtr="0">
            <a:noAutofit/>
          </a:bodyPr>
          <a:lstStyle/>
          <a:p>
            <a:pPr marL="0" lvl="0" indent="0" algn="ctr" rtl="0">
              <a:lnSpc>
                <a:spcPct val="90000"/>
              </a:lnSpc>
              <a:spcBef>
                <a:spcPts val="0"/>
              </a:spcBef>
              <a:spcAft>
                <a:spcPts val="0"/>
              </a:spcAft>
              <a:buClr>
                <a:schemeClr val="dk1"/>
              </a:buClr>
              <a:buSzPts val="3600"/>
              <a:buFont typeface="Arial Black"/>
              <a:buNone/>
            </a:pPr>
            <a:r>
              <a:rPr lang="pt-BR"/>
              <a:t>PROJETO DE INSTALAÇÕES ELÉTRICAS</a:t>
            </a:r>
            <a:endParaRPr/>
          </a:p>
        </p:txBody>
      </p:sp>
      <p:sp>
        <p:nvSpPr>
          <p:cNvPr id="463" name="Google Shape;463;p1"/>
          <p:cNvSpPr txBox="1">
            <a:spLocks noGrp="1"/>
          </p:cNvSpPr>
          <p:nvPr>
            <p:ph type="subTitle" idx="1"/>
          </p:nvPr>
        </p:nvSpPr>
        <p:spPr>
          <a:xfrm>
            <a:off x="538480" y="5245942"/>
            <a:ext cx="5190932" cy="741420"/>
          </a:xfrm>
          <a:prstGeom prst="rect">
            <a:avLst/>
          </a:prstGeom>
          <a:noFill/>
          <a:ln>
            <a:noFill/>
          </a:ln>
        </p:spPr>
        <p:txBody>
          <a:bodyPr spcFirstLastPara="1" wrap="square" lIns="91425" tIns="91425" rIns="0" bIns="0" anchor="t" anchorCtr="0">
            <a:noAutofit/>
          </a:bodyPr>
          <a:lstStyle/>
          <a:p>
            <a:pPr marL="0" lvl="0" indent="0" algn="ctr" rtl="0">
              <a:lnSpc>
                <a:spcPct val="100000"/>
              </a:lnSpc>
              <a:spcBef>
                <a:spcPts val="0"/>
              </a:spcBef>
              <a:spcAft>
                <a:spcPts val="0"/>
              </a:spcAft>
              <a:buClr>
                <a:schemeClr val="dk1"/>
              </a:buClr>
              <a:buSzPts val="1400"/>
              <a:buFont typeface="Avenir"/>
              <a:buNone/>
            </a:pPr>
            <a:r>
              <a:rPr lang="pt-BR" sz="1600" b="1">
                <a:latin typeface="Arial"/>
                <a:ea typeface="Arial"/>
                <a:cs typeface="Arial"/>
                <a:sym typeface="Arial"/>
              </a:rPr>
              <a:t>PROF. DR. DANIEL AUGUSTO PAGI FERREIRA</a:t>
            </a:r>
            <a:endParaRPr sz="1600" b="1">
              <a:latin typeface="Arial"/>
              <a:ea typeface="Arial"/>
              <a:cs typeface="Arial"/>
              <a:sym typeface="Arial"/>
            </a:endParaRPr>
          </a:p>
        </p:txBody>
      </p:sp>
      <p:pic>
        <p:nvPicPr>
          <p:cNvPr id="464" name="Google Shape;464;p1"/>
          <p:cNvPicPr preferRelativeResize="0"/>
          <p:nvPr/>
        </p:nvPicPr>
        <p:blipFill rotWithShape="1">
          <a:blip r:embed="rId3"/>
          <a:srcRect l="1898" r="1898"/>
          <a:stretch/>
        </p:blipFill>
        <p:spPr>
          <a:xfrm>
            <a:off x="6096000" y="1701800"/>
            <a:ext cx="6030788" cy="3454400"/>
          </a:xfrm>
          <a:prstGeom prst="rect">
            <a:avLst/>
          </a:prstGeom>
          <a:noFill/>
          <a:ln>
            <a:noFill/>
          </a:ln>
        </p:spPr>
      </p:pic>
      <p:sp>
        <p:nvSpPr>
          <p:cNvPr id="465" name="Google Shape;465;p1"/>
          <p:cNvSpPr/>
          <p:nvPr/>
        </p:nvSpPr>
        <p:spPr>
          <a:xfrm>
            <a:off x="637548" y="749300"/>
            <a:ext cx="4861552" cy="2540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Avenir"/>
              <a:ea typeface="Avenir"/>
              <a:cs typeface="Avenir"/>
              <a:sym typeface="Avenir"/>
            </a:endParaRPr>
          </a:p>
        </p:txBody>
      </p:sp>
      <p:sp>
        <p:nvSpPr>
          <p:cNvPr id="466" name="Google Shape;466;p1"/>
          <p:cNvSpPr txBox="1"/>
          <p:nvPr/>
        </p:nvSpPr>
        <p:spPr>
          <a:xfrm>
            <a:off x="758198" y="3317762"/>
            <a:ext cx="4620252" cy="1838438"/>
          </a:xfrm>
          <a:prstGeom prst="rect">
            <a:avLst/>
          </a:prstGeom>
          <a:noFill/>
          <a:ln>
            <a:noFill/>
          </a:ln>
        </p:spPr>
        <p:txBody>
          <a:bodyPr spcFirstLastPara="1" wrap="square" lIns="91425" tIns="91425" rIns="0" bIns="0" anchor="t" anchorCtr="0">
            <a:noAutofit/>
          </a:bodyPr>
          <a:lstStyle/>
          <a:p>
            <a:pPr marL="0" marR="0" lvl="0" indent="0" algn="ctr" rtl="0">
              <a:lnSpc>
                <a:spcPct val="100000"/>
              </a:lnSpc>
              <a:spcBef>
                <a:spcPts val="0"/>
              </a:spcBef>
              <a:spcAft>
                <a:spcPts val="0"/>
              </a:spcAft>
              <a:buClr>
                <a:srgbClr val="000000"/>
              </a:buClr>
              <a:buSzPts val="1400"/>
              <a:buFont typeface="Avenir"/>
              <a:buNone/>
            </a:pPr>
            <a:r>
              <a:rPr lang="pt-BR" sz="1600" b="1" i="0" u="none" strike="noStrike" cap="none" dirty="0">
                <a:solidFill>
                  <a:srgbClr val="000000"/>
                </a:solidFill>
                <a:latin typeface="Arial"/>
                <a:ea typeface="Arial"/>
                <a:cs typeface="Arial"/>
                <a:sym typeface="Arial"/>
              </a:rPr>
              <a:t>GRUPO:</a:t>
            </a:r>
            <a:endParaRPr sz="1600" b="0" i="0" u="none" strike="noStrike" cap="none" dirty="0">
              <a:solidFill>
                <a:srgbClr val="000000"/>
              </a:solidFill>
              <a:latin typeface="Arial"/>
              <a:ea typeface="Arial"/>
              <a:cs typeface="Arial"/>
              <a:sym typeface="Arial"/>
            </a:endParaRPr>
          </a:p>
          <a:p>
            <a:pPr marL="0" marR="0" lvl="0" indent="0" algn="ctr" rtl="0">
              <a:lnSpc>
                <a:spcPct val="100000"/>
              </a:lnSpc>
              <a:spcBef>
                <a:spcPts val="1000"/>
              </a:spcBef>
              <a:spcAft>
                <a:spcPts val="0"/>
              </a:spcAft>
              <a:buClr>
                <a:srgbClr val="000000"/>
              </a:buClr>
              <a:buSzPts val="1400"/>
              <a:buFont typeface="Avenir"/>
              <a:buNone/>
            </a:pPr>
            <a:r>
              <a:rPr lang="pt-BR" sz="1600" b="1" i="0" u="none" strike="noStrike" cap="none" dirty="0">
                <a:solidFill>
                  <a:srgbClr val="000000"/>
                </a:solidFill>
                <a:latin typeface="Arial"/>
                <a:ea typeface="Arial"/>
                <a:cs typeface="Arial"/>
                <a:sym typeface="Arial"/>
              </a:rPr>
              <a:t>BRUNO H. DE OLIVEIRA - R.A:109784</a:t>
            </a:r>
            <a:endParaRPr sz="1600" b="0" i="0" u="none" strike="noStrike" cap="none" dirty="0">
              <a:solidFill>
                <a:srgbClr val="000000"/>
              </a:solidFill>
              <a:latin typeface="Arial"/>
              <a:ea typeface="Arial"/>
              <a:cs typeface="Arial"/>
              <a:sym typeface="Arial"/>
            </a:endParaRPr>
          </a:p>
          <a:p>
            <a:pPr marL="0" marR="0" lvl="0" indent="0" algn="ctr" rtl="0">
              <a:lnSpc>
                <a:spcPct val="100000"/>
              </a:lnSpc>
              <a:spcBef>
                <a:spcPts val="1000"/>
              </a:spcBef>
              <a:spcAft>
                <a:spcPts val="0"/>
              </a:spcAft>
              <a:buClr>
                <a:srgbClr val="000000"/>
              </a:buClr>
              <a:buSzPts val="1400"/>
              <a:buFont typeface="Avenir"/>
              <a:buNone/>
            </a:pPr>
            <a:r>
              <a:rPr lang="pt-BR" sz="1600" b="1" i="0" u="none" strike="noStrike" cap="none" dirty="0">
                <a:solidFill>
                  <a:srgbClr val="000000"/>
                </a:solidFill>
                <a:latin typeface="Arial"/>
                <a:ea typeface="Arial"/>
                <a:cs typeface="Arial"/>
                <a:sym typeface="Arial"/>
              </a:rPr>
              <a:t>EMERSON F. ALBERTINI - R.A:109667</a:t>
            </a:r>
            <a:endParaRPr sz="1600" b="0" i="0" u="none" strike="noStrike" cap="none" dirty="0">
              <a:solidFill>
                <a:srgbClr val="000000"/>
              </a:solidFill>
              <a:latin typeface="Arial"/>
              <a:ea typeface="Arial"/>
              <a:cs typeface="Arial"/>
              <a:sym typeface="Arial"/>
            </a:endParaRPr>
          </a:p>
          <a:p>
            <a:pPr marL="0" marR="0" lvl="0" indent="0" algn="ctr" rtl="0">
              <a:lnSpc>
                <a:spcPct val="100000"/>
              </a:lnSpc>
              <a:spcBef>
                <a:spcPts val="1000"/>
              </a:spcBef>
              <a:spcAft>
                <a:spcPts val="0"/>
              </a:spcAft>
              <a:buClr>
                <a:srgbClr val="000000"/>
              </a:buClr>
              <a:buSzPts val="1400"/>
              <a:buFont typeface="Avenir"/>
              <a:buNone/>
            </a:pPr>
            <a:r>
              <a:rPr lang="pt-BR" sz="1600" b="1" i="0" u="none" strike="noStrike" cap="none" dirty="0">
                <a:solidFill>
                  <a:srgbClr val="000000"/>
                </a:solidFill>
                <a:latin typeface="Arial"/>
                <a:ea typeface="Arial"/>
                <a:cs typeface="Arial"/>
                <a:sym typeface="Arial"/>
              </a:rPr>
              <a:t>ISAAC Z. M. ESPELHO - R.A: 110490</a:t>
            </a:r>
            <a:endParaRPr sz="1600" b="0" i="0" u="none" strike="noStrike" cap="none" dirty="0">
              <a:solidFill>
                <a:srgbClr val="000000"/>
              </a:solidFill>
              <a:latin typeface="Arial"/>
              <a:ea typeface="Arial"/>
              <a:cs typeface="Arial"/>
              <a:sym typeface="Arial"/>
            </a:endParaRPr>
          </a:p>
          <a:p>
            <a:pPr marL="0" marR="0" lvl="0" indent="0" algn="ctr" rtl="0">
              <a:lnSpc>
                <a:spcPct val="100000"/>
              </a:lnSpc>
              <a:spcBef>
                <a:spcPts val="1000"/>
              </a:spcBef>
              <a:spcAft>
                <a:spcPts val="0"/>
              </a:spcAft>
              <a:buClr>
                <a:srgbClr val="000000"/>
              </a:buClr>
              <a:buSzPts val="1400"/>
              <a:buFont typeface="Avenir"/>
              <a:buNone/>
            </a:pPr>
            <a:r>
              <a:rPr lang="pt-BR" sz="1600" b="1" i="0" u="none" strike="noStrike" cap="none" dirty="0">
                <a:solidFill>
                  <a:srgbClr val="000000"/>
                </a:solidFill>
                <a:latin typeface="Arial"/>
                <a:ea typeface="Arial"/>
                <a:cs typeface="Arial"/>
                <a:sym typeface="Arial"/>
              </a:rPr>
              <a:t>MATEUS G. JUSTINO - R.A: </a:t>
            </a:r>
            <a:r>
              <a:rPr lang="pt-BR" sz="1600" b="1" dirty="0"/>
              <a:t>10921</a:t>
            </a:r>
            <a:r>
              <a:rPr lang="pt-BR" sz="1600" b="1" dirty="0">
                <a:sym typeface="Avenir"/>
              </a:rPr>
              <a:t>9</a:t>
            </a:r>
            <a:endParaRPr sz="1600" b="1" dirty="0"/>
          </a:p>
        </p:txBody>
      </p:sp>
      <p:sp>
        <p:nvSpPr>
          <p:cNvPr id="467" name="Google Shape;467;p1"/>
          <p:cNvSpPr/>
          <p:nvPr/>
        </p:nvSpPr>
        <p:spPr>
          <a:xfrm>
            <a:off x="6253894" y="5619750"/>
            <a:ext cx="5715000" cy="2667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Avenir"/>
              <a:ea typeface="Avenir"/>
              <a:cs typeface="Avenir"/>
              <a:sym typeface="Avenir"/>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g3610f9f9850_0_63"/>
          <p:cNvSpPr txBox="1">
            <a:spLocks noGrp="1"/>
          </p:cNvSpPr>
          <p:nvPr>
            <p:ph type="ctrTitle"/>
          </p:nvPr>
        </p:nvSpPr>
        <p:spPr>
          <a:xfrm>
            <a:off x="459835" y="88615"/>
            <a:ext cx="10199700" cy="72418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Calibri"/>
              <a:buNone/>
            </a:pPr>
            <a:r>
              <a:rPr lang="pt-BR" sz="3800"/>
              <a:t>QUEDA DE TENSÃO - RESULTADOS OBTIDOS</a:t>
            </a:r>
            <a:endParaRPr sz="3800"/>
          </a:p>
        </p:txBody>
      </p:sp>
      <p:sp>
        <p:nvSpPr>
          <p:cNvPr id="553" name="Google Shape;553;g3610f9f9850_0_63"/>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4" name="Google Shape;554;g3610f9f9850_0_63"/>
          <p:cNvSpPr txBox="1">
            <a:spLocks noGrp="1"/>
          </p:cNvSpPr>
          <p:nvPr>
            <p:ph type="sldNum" idx="12"/>
          </p:nvPr>
        </p:nvSpPr>
        <p:spPr>
          <a:xfrm>
            <a:off x="11694895" y="630936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10</a:t>
            </a:fld>
            <a:endParaRPr sz="2400" b="1">
              <a:solidFill>
                <a:schemeClr val="lt1"/>
              </a:solidFill>
            </a:endParaRPr>
          </a:p>
        </p:txBody>
      </p:sp>
      <p:graphicFrame>
        <p:nvGraphicFramePr>
          <p:cNvPr id="555" name="Google Shape;555;g3610f9f9850_0_63"/>
          <p:cNvGraphicFramePr/>
          <p:nvPr>
            <p:extLst>
              <p:ext uri="{D42A27DB-BD31-4B8C-83A1-F6EECF244321}">
                <p14:modId xmlns:p14="http://schemas.microsoft.com/office/powerpoint/2010/main" val="75765040"/>
              </p:ext>
            </p:extLst>
          </p:nvPr>
        </p:nvGraphicFramePr>
        <p:xfrm>
          <a:off x="583110" y="812800"/>
          <a:ext cx="10552225" cy="5855325"/>
        </p:xfrm>
        <a:graphic>
          <a:graphicData uri="http://schemas.openxmlformats.org/drawingml/2006/table">
            <a:tbl>
              <a:tblPr>
                <a:noFill/>
                <a:tableStyleId>{D3CBA835-0D28-4EEB-95A2-36F334E88D7F}</a:tableStyleId>
              </a:tblPr>
              <a:tblGrid>
                <a:gridCol w="1546800">
                  <a:extLst>
                    <a:ext uri="{9D8B030D-6E8A-4147-A177-3AD203B41FA5}">
                      <a16:colId xmlns:a16="http://schemas.microsoft.com/office/drawing/2014/main" val="20000"/>
                    </a:ext>
                  </a:extLst>
                </a:gridCol>
                <a:gridCol w="1113450">
                  <a:extLst>
                    <a:ext uri="{9D8B030D-6E8A-4147-A177-3AD203B41FA5}">
                      <a16:colId xmlns:a16="http://schemas.microsoft.com/office/drawing/2014/main" val="20001"/>
                    </a:ext>
                  </a:extLst>
                </a:gridCol>
                <a:gridCol w="587325">
                  <a:extLst>
                    <a:ext uri="{9D8B030D-6E8A-4147-A177-3AD203B41FA5}">
                      <a16:colId xmlns:a16="http://schemas.microsoft.com/office/drawing/2014/main" val="20002"/>
                    </a:ext>
                  </a:extLst>
                </a:gridCol>
                <a:gridCol w="734100">
                  <a:extLst>
                    <a:ext uri="{9D8B030D-6E8A-4147-A177-3AD203B41FA5}">
                      <a16:colId xmlns:a16="http://schemas.microsoft.com/office/drawing/2014/main" val="20003"/>
                    </a:ext>
                  </a:extLst>
                </a:gridCol>
                <a:gridCol w="1908800">
                  <a:extLst>
                    <a:ext uri="{9D8B030D-6E8A-4147-A177-3AD203B41FA5}">
                      <a16:colId xmlns:a16="http://schemas.microsoft.com/office/drawing/2014/main" val="20004"/>
                    </a:ext>
                  </a:extLst>
                </a:gridCol>
                <a:gridCol w="1365490">
                  <a:extLst>
                    <a:ext uri="{9D8B030D-6E8A-4147-A177-3AD203B41FA5}">
                      <a16:colId xmlns:a16="http://schemas.microsoft.com/office/drawing/2014/main" val="20005"/>
                    </a:ext>
                  </a:extLst>
                </a:gridCol>
                <a:gridCol w="1656685">
                  <a:extLst>
                    <a:ext uri="{9D8B030D-6E8A-4147-A177-3AD203B41FA5}">
                      <a16:colId xmlns:a16="http://schemas.microsoft.com/office/drawing/2014/main" val="20006"/>
                    </a:ext>
                  </a:extLst>
                </a:gridCol>
                <a:gridCol w="1639575">
                  <a:extLst>
                    <a:ext uri="{9D8B030D-6E8A-4147-A177-3AD203B41FA5}">
                      <a16:colId xmlns:a16="http://schemas.microsoft.com/office/drawing/2014/main" val="20007"/>
                    </a:ext>
                  </a:extLst>
                </a:gridCol>
              </a:tblGrid>
              <a:tr h="841650">
                <a:tc>
                  <a:txBody>
                    <a:bodyPr/>
                    <a:lstStyle/>
                    <a:p>
                      <a:pPr marL="0" marR="0" lvl="0" indent="0" algn="ctr" rtl="0">
                        <a:lnSpc>
                          <a:spcPct val="115000"/>
                        </a:lnSpc>
                        <a:spcBef>
                          <a:spcPts val="0"/>
                        </a:spcBef>
                        <a:spcAft>
                          <a:spcPts val="0"/>
                        </a:spcAft>
                        <a:buClr>
                          <a:srgbClr val="000000"/>
                        </a:buClr>
                        <a:buSzPts val="1300"/>
                        <a:buFont typeface="Arial"/>
                        <a:buNone/>
                      </a:pPr>
                      <a:r>
                        <a:rPr lang="pt-BR" sz="1300" b="1" u="none" strike="noStrike" cap="none">
                          <a:solidFill>
                            <a:schemeClr val="lt1"/>
                          </a:solidFill>
                        </a:rPr>
                        <a:t>Carga</a:t>
                      </a:r>
                      <a:endParaRPr sz="1300" b="1" u="none" strike="noStrike" cap="none">
                        <a:solidFill>
                          <a:schemeClr val="lt1"/>
                        </a:solidFill>
                      </a:endParaRPr>
                    </a:p>
                  </a:txBody>
                  <a:tcPr marL="28575" marR="28575" marT="91425" marB="91425" anchor="ctr">
                    <a:solidFill>
                      <a:srgbClr val="595959"/>
                    </a:solidFill>
                  </a:tcP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b="1" u="none" strike="noStrike" cap="none" dirty="0">
                          <a:solidFill>
                            <a:schemeClr val="lt1"/>
                          </a:solidFill>
                        </a:rPr>
                        <a:t>Raiz 3</a:t>
                      </a:r>
                      <a:endParaRPr sz="1300" b="1" u="none" strike="noStrike" cap="none" dirty="0">
                        <a:solidFill>
                          <a:schemeClr val="lt1"/>
                        </a:solidFill>
                      </a:endParaRPr>
                    </a:p>
                  </a:txBody>
                  <a:tcPr marL="28575" marR="28575" marT="91425" marB="91425" anchor="ctr">
                    <a:solidFill>
                      <a:srgbClr val="595959"/>
                    </a:solidFill>
                  </a:tcP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b="1" u="none" strike="noStrike" cap="none" dirty="0">
                          <a:solidFill>
                            <a:schemeClr val="lt1"/>
                          </a:solidFill>
                        </a:rPr>
                        <a:t>p</a:t>
                      </a:r>
                      <a:endParaRPr sz="1300" b="1" u="none" strike="noStrike" cap="none" dirty="0">
                        <a:solidFill>
                          <a:schemeClr val="lt1"/>
                        </a:solidFill>
                      </a:endParaRPr>
                    </a:p>
                  </a:txBody>
                  <a:tcPr marL="28575" marR="28575" marT="91425" marB="91425" anchor="ctr">
                    <a:solidFill>
                      <a:srgbClr val="595959"/>
                    </a:solidFill>
                  </a:tcP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b="1" u="none" strike="noStrike" cap="none" dirty="0">
                          <a:solidFill>
                            <a:schemeClr val="lt1"/>
                          </a:solidFill>
                        </a:rPr>
                        <a:t>e(%)</a:t>
                      </a:r>
                      <a:endParaRPr sz="1300" b="1" u="none" strike="noStrike" cap="none" dirty="0">
                        <a:solidFill>
                          <a:schemeClr val="lt1"/>
                        </a:solidFill>
                      </a:endParaRPr>
                    </a:p>
                  </a:txBody>
                  <a:tcPr marL="28575" marR="28575" marT="91425" marB="91425" anchor="ctr">
                    <a:solidFill>
                      <a:srgbClr val="595959"/>
                    </a:solidFill>
                  </a:tcP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b="1" u="none" strike="noStrike" cap="none">
                          <a:solidFill>
                            <a:schemeClr val="lt1"/>
                          </a:solidFill>
                        </a:rPr>
                        <a:t>Tensão Fase-Fase 380v</a:t>
                      </a:r>
                      <a:endParaRPr sz="1300" b="1" u="none" strike="noStrike" cap="none">
                        <a:solidFill>
                          <a:schemeClr val="lt1"/>
                        </a:solidFill>
                      </a:endParaRPr>
                    </a:p>
                  </a:txBody>
                  <a:tcPr marL="28575" marR="28575" marT="91425" marB="91425" anchor="ctr">
                    <a:solidFill>
                      <a:srgbClr val="595959"/>
                    </a:solidFill>
                  </a:tcP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b="1" u="none" strike="noStrike" cap="none">
                          <a:solidFill>
                            <a:schemeClr val="lt1"/>
                          </a:solidFill>
                        </a:rPr>
                        <a:t>comprimento circ. (L)</a:t>
                      </a:r>
                      <a:endParaRPr sz="1300" b="1" u="none" strike="noStrike" cap="none">
                        <a:solidFill>
                          <a:schemeClr val="lt1"/>
                        </a:solidFill>
                      </a:endParaRPr>
                    </a:p>
                  </a:txBody>
                  <a:tcPr marL="28575" marR="28575" marT="91425" marB="91425" anchor="ctr">
                    <a:solidFill>
                      <a:srgbClr val="595959"/>
                    </a:solidFill>
                  </a:tcP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b="1" u="none" strike="noStrike" cap="none" dirty="0">
                          <a:solidFill>
                            <a:schemeClr val="lt1"/>
                          </a:solidFill>
                        </a:rPr>
                        <a:t>Fórmula seção queda tensão</a:t>
                      </a:r>
                      <a:endParaRPr sz="1300" b="1" u="none" strike="noStrike" cap="none" dirty="0">
                        <a:solidFill>
                          <a:schemeClr val="lt1"/>
                        </a:solidFill>
                      </a:endParaRPr>
                    </a:p>
                  </a:txBody>
                  <a:tcPr marL="28575" marR="28575" marT="91425" marB="91425" anchor="ctr">
                    <a:solidFill>
                      <a:srgbClr val="595959"/>
                    </a:solidFill>
                  </a:tcP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b="1" u="none" strike="noStrike" cap="none" dirty="0">
                          <a:solidFill>
                            <a:schemeClr val="lt1"/>
                          </a:solidFill>
                        </a:rPr>
                        <a:t>Bitola - mm²</a:t>
                      </a:r>
                      <a:endParaRPr sz="1300" b="1" u="none" strike="noStrike" cap="none" dirty="0">
                        <a:solidFill>
                          <a:schemeClr val="lt1"/>
                        </a:solidFill>
                      </a:endParaRPr>
                    </a:p>
                  </a:txBody>
                  <a:tcPr marL="28575" marR="28575" marT="91425" marB="91425" anchor="ctr">
                    <a:solidFill>
                      <a:srgbClr val="595959"/>
                    </a:solidFill>
                  </a:tcPr>
                </a:tc>
                <a:extLst>
                  <a:ext uri="{0D108BD9-81ED-4DB2-BD59-A6C34878D82A}">
                    <a16:rowId xmlns:a16="http://schemas.microsoft.com/office/drawing/2014/main" val="10000"/>
                  </a:ext>
                </a:extLst>
              </a:tr>
              <a:tr h="398650">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Motor 1</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1,73</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0,02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0,02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144400,00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5,00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2,28</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2,50</a:t>
                      </a:r>
                      <a:endParaRPr sz="1300" u="none" strike="noStrike" cap="none"/>
                    </a:p>
                  </a:txBody>
                  <a:tcPr marL="28575" marR="28575" marT="91425" marB="91425" anchor="ctr"/>
                </a:tc>
                <a:extLst>
                  <a:ext uri="{0D108BD9-81ED-4DB2-BD59-A6C34878D82A}">
                    <a16:rowId xmlns:a16="http://schemas.microsoft.com/office/drawing/2014/main" val="10001"/>
                  </a:ext>
                </a:extLst>
              </a:tr>
              <a:tr h="398650">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Motor 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1,73</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0,02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0,02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144400,00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dirty="0"/>
                        <a:t>5,00</a:t>
                      </a:r>
                      <a:endParaRPr sz="1300" u="none" strike="noStrike" cap="none" dirty="0"/>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5,53</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6,00</a:t>
                      </a:r>
                      <a:endParaRPr sz="1300" u="none" strike="noStrike" cap="none"/>
                    </a:p>
                  </a:txBody>
                  <a:tcPr marL="28575" marR="28575" marT="91425" marB="91425" anchor="ctr"/>
                </a:tc>
                <a:extLst>
                  <a:ext uri="{0D108BD9-81ED-4DB2-BD59-A6C34878D82A}">
                    <a16:rowId xmlns:a16="http://schemas.microsoft.com/office/drawing/2014/main" val="10002"/>
                  </a:ext>
                </a:extLst>
              </a:tr>
              <a:tr h="398650">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Motor 3</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1,73</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0,02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0,02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144400,00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5,00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1,40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1,50</a:t>
                      </a:r>
                      <a:endParaRPr sz="1300" u="none" strike="noStrike" cap="none"/>
                    </a:p>
                  </a:txBody>
                  <a:tcPr marL="28575" marR="28575" marT="91425" marB="91425" anchor="ctr"/>
                </a:tc>
                <a:extLst>
                  <a:ext uri="{0D108BD9-81ED-4DB2-BD59-A6C34878D82A}">
                    <a16:rowId xmlns:a16="http://schemas.microsoft.com/office/drawing/2014/main" val="10003"/>
                  </a:ext>
                </a:extLst>
              </a:tr>
              <a:tr h="398650">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Motor 4</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1,73</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0,02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0,02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144400,00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5,00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6,61</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10,00</a:t>
                      </a:r>
                      <a:endParaRPr sz="1300" u="none" strike="noStrike" cap="none"/>
                    </a:p>
                  </a:txBody>
                  <a:tcPr marL="28575" marR="28575" marT="91425" marB="91425" anchor="ctr"/>
                </a:tc>
                <a:extLst>
                  <a:ext uri="{0D108BD9-81ED-4DB2-BD59-A6C34878D82A}">
                    <a16:rowId xmlns:a16="http://schemas.microsoft.com/office/drawing/2014/main" val="10004"/>
                  </a:ext>
                </a:extLst>
              </a:tr>
              <a:tr h="398650">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Motor 5</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1,73</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0,02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0,02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144400,00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5,00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0,96</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1,00</a:t>
                      </a:r>
                      <a:endParaRPr sz="1300" u="none" strike="noStrike" cap="none"/>
                    </a:p>
                  </a:txBody>
                  <a:tcPr marL="28575" marR="28575" marT="91425" marB="91425" anchor="ctr"/>
                </a:tc>
                <a:extLst>
                  <a:ext uri="{0D108BD9-81ED-4DB2-BD59-A6C34878D82A}">
                    <a16:rowId xmlns:a16="http://schemas.microsoft.com/office/drawing/2014/main" val="10005"/>
                  </a:ext>
                </a:extLst>
              </a:tr>
              <a:tr h="398650">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Motor 6</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1,73</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0,02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0,02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144400,00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5,00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3,31</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4,00</a:t>
                      </a:r>
                      <a:endParaRPr sz="1300" u="none" strike="noStrike" cap="none"/>
                    </a:p>
                  </a:txBody>
                  <a:tcPr marL="28575" marR="28575" marT="91425" marB="91425" anchor="ctr"/>
                </a:tc>
                <a:extLst>
                  <a:ext uri="{0D108BD9-81ED-4DB2-BD59-A6C34878D82A}">
                    <a16:rowId xmlns:a16="http://schemas.microsoft.com/office/drawing/2014/main" val="10006"/>
                  </a:ext>
                </a:extLst>
              </a:tr>
              <a:tr h="398650">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Motor 7</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1,73</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0,02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0,02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144400,00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5,00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1,40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1,50</a:t>
                      </a:r>
                      <a:endParaRPr sz="1300" u="none" strike="noStrike" cap="none"/>
                    </a:p>
                  </a:txBody>
                  <a:tcPr marL="28575" marR="28575" marT="91425" marB="91425" anchor="ctr"/>
                </a:tc>
                <a:extLst>
                  <a:ext uri="{0D108BD9-81ED-4DB2-BD59-A6C34878D82A}">
                    <a16:rowId xmlns:a16="http://schemas.microsoft.com/office/drawing/2014/main" val="10007"/>
                  </a:ext>
                </a:extLst>
              </a:tr>
              <a:tr h="398650">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Auxiliar</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1,73</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0,02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0,02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144400,00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5,00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4,21</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6,00</a:t>
                      </a:r>
                      <a:endParaRPr sz="1300" u="none" strike="noStrike" cap="none"/>
                    </a:p>
                  </a:txBody>
                  <a:tcPr marL="28575" marR="28575" marT="91425" marB="91425" anchor="ctr"/>
                </a:tc>
                <a:extLst>
                  <a:ext uri="{0D108BD9-81ED-4DB2-BD59-A6C34878D82A}">
                    <a16:rowId xmlns:a16="http://schemas.microsoft.com/office/drawing/2014/main" val="10008"/>
                  </a:ext>
                </a:extLst>
              </a:tr>
              <a:tr h="398650">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Auxiliar</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1,73</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0,02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0,02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144400,00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5,00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4,21</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6,00</a:t>
                      </a:r>
                      <a:endParaRPr sz="1300" u="none" strike="noStrike" cap="none"/>
                    </a:p>
                  </a:txBody>
                  <a:tcPr marL="28575" marR="28575" marT="91425" marB="91425" anchor="ctr"/>
                </a:tc>
                <a:extLst>
                  <a:ext uri="{0D108BD9-81ED-4DB2-BD59-A6C34878D82A}">
                    <a16:rowId xmlns:a16="http://schemas.microsoft.com/office/drawing/2014/main" val="10009"/>
                  </a:ext>
                </a:extLst>
              </a:tr>
              <a:tr h="475275">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Aquecimento 1</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1,73</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0,02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0,02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144400,00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5,00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1,55</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2,50</a:t>
                      </a:r>
                      <a:endParaRPr sz="1300" u="none" strike="noStrike" cap="none"/>
                    </a:p>
                  </a:txBody>
                  <a:tcPr marL="28575" marR="28575" marT="91425" marB="91425" anchor="ctr"/>
                </a:tc>
                <a:extLst>
                  <a:ext uri="{0D108BD9-81ED-4DB2-BD59-A6C34878D82A}">
                    <a16:rowId xmlns:a16="http://schemas.microsoft.com/office/drawing/2014/main" val="10010"/>
                  </a:ext>
                </a:extLst>
              </a:tr>
              <a:tr h="475275">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Aquecimento 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1,73</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0,02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0,02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144400,00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5,00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1,29</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2,50</a:t>
                      </a:r>
                      <a:endParaRPr sz="1300" u="none" strike="noStrike" cap="none"/>
                    </a:p>
                  </a:txBody>
                  <a:tcPr marL="28575" marR="28575" marT="91425" marB="91425" anchor="ctr"/>
                </a:tc>
                <a:extLst>
                  <a:ext uri="{0D108BD9-81ED-4DB2-BD59-A6C34878D82A}">
                    <a16:rowId xmlns:a16="http://schemas.microsoft.com/office/drawing/2014/main" val="10011"/>
                  </a:ext>
                </a:extLst>
              </a:tr>
              <a:tr h="475275">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Aquecimento 3</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1,73</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0,02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0,02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144400,00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5,00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2,07</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dirty="0"/>
                        <a:t>4,00</a:t>
                      </a:r>
                      <a:endParaRPr sz="1300" u="none" strike="noStrike" cap="none" dirty="0"/>
                    </a:p>
                  </a:txBody>
                  <a:tcPr marL="28575" marR="28575" marT="91425" marB="91425" anchor="ctr"/>
                </a:tc>
                <a:extLst>
                  <a:ext uri="{0D108BD9-81ED-4DB2-BD59-A6C34878D82A}">
                    <a16:rowId xmlns:a16="http://schemas.microsoft.com/office/drawing/2014/main" val="10012"/>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g3610f9f9850_0_72"/>
          <p:cNvSpPr txBox="1">
            <a:spLocks noGrp="1"/>
          </p:cNvSpPr>
          <p:nvPr>
            <p:ph type="ctrTitle"/>
          </p:nvPr>
        </p:nvSpPr>
        <p:spPr>
          <a:xfrm>
            <a:off x="384150" y="86475"/>
            <a:ext cx="10891150" cy="980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Calibri"/>
              <a:buNone/>
            </a:pPr>
            <a:r>
              <a:rPr lang="pt-BR" sz="3800"/>
              <a:t>DISJUNTORES E CONDUTORES PARA CADA CARGA</a:t>
            </a:r>
            <a:endParaRPr sz="3800"/>
          </a:p>
        </p:txBody>
      </p:sp>
      <p:sp>
        <p:nvSpPr>
          <p:cNvPr id="561" name="Google Shape;561;g3610f9f9850_0_72"/>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2" name="Google Shape;562;g3610f9f9850_0_72"/>
          <p:cNvSpPr txBox="1">
            <a:spLocks noGrp="1"/>
          </p:cNvSpPr>
          <p:nvPr>
            <p:ph type="sldNum" idx="12"/>
          </p:nvPr>
        </p:nvSpPr>
        <p:spPr>
          <a:xfrm>
            <a:off x="11694895" y="630936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11</a:t>
            </a:fld>
            <a:endParaRPr sz="2400" b="1">
              <a:solidFill>
                <a:schemeClr val="lt1"/>
              </a:solidFill>
            </a:endParaRPr>
          </a:p>
        </p:txBody>
      </p:sp>
      <p:sp>
        <p:nvSpPr>
          <p:cNvPr id="563" name="Google Shape;563;g3610f9f9850_0_72"/>
          <p:cNvSpPr txBox="1"/>
          <p:nvPr/>
        </p:nvSpPr>
        <p:spPr>
          <a:xfrm>
            <a:off x="384150" y="928300"/>
            <a:ext cx="9655800" cy="1082317"/>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500"/>
              <a:buFont typeface="Arial"/>
              <a:buNone/>
            </a:pPr>
            <a:r>
              <a:rPr lang="pt-BR" sz="2500" b="0" i="0" u="none" strike="noStrike" cap="none">
                <a:solidFill>
                  <a:schemeClr val="dk1"/>
                </a:solidFill>
                <a:latin typeface="Calibri"/>
                <a:ea typeface="Calibri"/>
                <a:cs typeface="Calibri"/>
                <a:sym typeface="Calibri"/>
              </a:rPr>
              <a:t>SEÇÃO MÍNIMA</a:t>
            </a:r>
            <a:endParaRPr sz="2500" b="0" i="0" u="none" strike="noStrike" cap="none">
              <a:solidFill>
                <a:schemeClr val="dk1"/>
              </a:solidFill>
              <a:latin typeface="Calibri"/>
              <a:ea typeface="Calibri"/>
              <a:cs typeface="Calibri"/>
              <a:sym typeface="Calibri"/>
            </a:endParaRPr>
          </a:p>
          <a:p>
            <a:pPr marL="0" marR="0" lvl="0" indent="0" algn="just" rtl="0">
              <a:lnSpc>
                <a:spcPct val="100000"/>
              </a:lnSpc>
              <a:spcBef>
                <a:spcPts val="800"/>
              </a:spcBef>
              <a:spcAft>
                <a:spcPts val="80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564" name="Google Shape;564;g3610f9f9850_0_72"/>
          <p:cNvSpPr txBox="1"/>
          <p:nvPr/>
        </p:nvSpPr>
        <p:spPr>
          <a:xfrm>
            <a:off x="384150" y="1843150"/>
            <a:ext cx="10267200" cy="23550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pt-BR" sz="1800" b="0" i="0" u="none" strike="noStrike" cap="none">
                <a:solidFill>
                  <a:schemeClr val="dk1"/>
                </a:solidFill>
                <a:latin typeface="Times New Roman"/>
                <a:ea typeface="Times New Roman"/>
                <a:cs typeface="Times New Roman"/>
                <a:sym typeface="Times New Roman"/>
              </a:rPr>
              <a:t>Considerou-se também a seção mínima exigida pelas normas para fins de proteção mecânica e segurança da instalação, baseando-se nas correntes nominais dos motores, tomando como referência a norma ABNT NBR 5410:2004 - Tabela 37; para escolha dos condutores.</a:t>
            </a:r>
            <a:endParaRPr sz="1800" b="0" i="0" u="none" strike="noStrike" cap="none">
              <a:solidFill>
                <a:schemeClr val="dk1"/>
              </a:solidFill>
              <a:latin typeface="Times New Roman"/>
              <a:ea typeface="Times New Roman"/>
              <a:cs typeface="Times New Roman"/>
              <a:sym typeface="Times New Roman"/>
            </a:endParaRPr>
          </a:p>
          <a:p>
            <a:pPr marL="0" marR="0" lvl="0" indent="0" algn="just" rtl="0">
              <a:lnSpc>
                <a:spcPct val="150000"/>
              </a:lnSpc>
              <a:spcBef>
                <a:spcPts val="800"/>
              </a:spcBef>
              <a:spcAft>
                <a:spcPts val="0"/>
              </a:spcAft>
              <a:buClr>
                <a:srgbClr val="000000"/>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457200" marR="0" lvl="0" indent="0" algn="just" rtl="0">
              <a:lnSpc>
                <a:spcPct val="150000"/>
              </a:lnSpc>
              <a:spcBef>
                <a:spcPts val="1000"/>
              </a:spcBef>
              <a:spcAft>
                <a:spcPts val="1000"/>
              </a:spcAft>
              <a:buClr>
                <a:srgbClr val="000000"/>
              </a:buClr>
              <a:buSzPts val="1800"/>
              <a:buFont typeface="Arial"/>
              <a:buNone/>
            </a:pPr>
            <a:endParaRPr sz="1800" b="0" i="0" u="none" strike="noStrike" cap="none">
              <a:solidFill>
                <a:schemeClr val="dk1"/>
              </a:solidFill>
              <a:latin typeface="Cambria Math"/>
              <a:ea typeface="Cambria Math"/>
              <a:cs typeface="Cambria Math"/>
              <a:sym typeface="Cambria Math"/>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3610f9f9850_0_82"/>
          <p:cNvSpPr txBox="1">
            <a:spLocks noGrp="1"/>
          </p:cNvSpPr>
          <p:nvPr>
            <p:ph type="ctrTitle"/>
          </p:nvPr>
        </p:nvSpPr>
        <p:spPr>
          <a:xfrm>
            <a:off x="474425" y="97409"/>
            <a:ext cx="10199700" cy="64215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Calibri"/>
              <a:buNone/>
            </a:pPr>
            <a:r>
              <a:rPr lang="pt-BR" sz="3800"/>
              <a:t>SEÇÃO MÍNIMA- RESULTADOS OBTIDOS</a:t>
            </a:r>
            <a:endParaRPr sz="3800"/>
          </a:p>
        </p:txBody>
      </p:sp>
      <p:sp>
        <p:nvSpPr>
          <p:cNvPr id="570" name="Google Shape;570;g3610f9f9850_0_82"/>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1" name="Google Shape;571;g3610f9f9850_0_82"/>
          <p:cNvSpPr txBox="1">
            <a:spLocks noGrp="1"/>
          </p:cNvSpPr>
          <p:nvPr>
            <p:ph type="sldNum" idx="12"/>
          </p:nvPr>
        </p:nvSpPr>
        <p:spPr>
          <a:xfrm>
            <a:off x="11694920" y="61944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12</a:t>
            </a:fld>
            <a:endParaRPr sz="2400" b="1">
              <a:solidFill>
                <a:schemeClr val="lt1"/>
              </a:solidFill>
            </a:endParaRPr>
          </a:p>
        </p:txBody>
      </p:sp>
      <p:graphicFrame>
        <p:nvGraphicFramePr>
          <p:cNvPr id="572" name="Google Shape;572;g3610f9f9850_0_82"/>
          <p:cNvGraphicFramePr/>
          <p:nvPr/>
        </p:nvGraphicFramePr>
        <p:xfrm>
          <a:off x="589280" y="928198"/>
          <a:ext cx="5435600" cy="5540563"/>
        </p:xfrm>
        <a:graphic>
          <a:graphicData uri="http://schemas.openxmlformats.org/drawingml/2006/table">
            <a:tbl>
              <a:tblPr>
                <a:noFill/>
                <a:tableStyleId>{D3CBA835-0D28-4EEB-95A2-36F334E88D7F}</a:tableStyleId>
              </a:tblPr>
              <a:tblGrid>
                <a:gridCol w="1963325">
                  <a:extLst>
                    <a:ext uri="{9D8B030D-6E8A-4147-A177-3AD203B41FA5}">
                      <a16:colId xmlns:a16="http://schemas.microsoft.com/office/drawing/2014/main" val="20000"/>
                    </a:ext>
                  </a:extLst>
                </a:gridCol>
                <a:gridCol w="2013325">
                  <a:extLst>
                    <a:ext uri="{9D8B030D-6E8A-4147-A177-3AD203B41FA5}">
                      <a16:colId xmlns:a16="http://schemas.microsoft.com/office/drawing/2014/main" val="20001"/>
                    </a:ext>
                  </a:extLst>
                </a:gridCol>
                <a:gridCol w="1458950">
                  <a:extLst>
                    <a:ext uri="{9D8B030D-6E8A-4147-A177-3AD203B41FA5}">
                      <a16:colId xmlns:a16="http://schemas.microsoft.com/office/drawing/2014/main" val="20002"/>
                    </a:ext>
                  </a:extLst>
                </a:gridCol>
              </a:tblGrid>
              <a:tr h="533400">
                <a:tc>
                  <a:txBody>
                    <a:bodyPr/>
                    <a:lstStyle/>
                    <a:p>
                      <a:pPr marL="0" marR="0" lvl="0" indent="0" algn="ctr" rtl="0">
                        <a:lnSpc>
                          <a:spcPct val="115000"/>
                        </a:lnSpc>
                        <a:spcBef>
                          <a:spcPts val="0"/>
                        </a:spcBef>
                        <a:spcAft>
                          <a:spcPts val="0"/>
                        </a:spcAft>
                        <a:buClr>
                          <a:srgbClr val="000000"/>
                        </a:buClr>
                        <a:buSzPts val="1400"/>
                        <a:buFont typeface="Arial"/>
                        <a:buNone/>
                      </a:pPr>
                      <a:r>
                        <a:rPr lang="pt-BR" sz="1400" b="1" u="none" strike="noStrike" cap="none">
                          <a:solidFill>
                            <a:schemeClr val="lt1"/>
                          </a:solidFill>
                        </a:rPr>
                        <a:t>Carga</a:t>
                      </a:r>
                      <a:endParaRPr sz="1400" u="none" strike="noStrike" cap="none"/>
                    </a:p>
                  </a:txBody>
                  <a:tcPr marL="28575" marR="28575" marT="91425" marB="91425" anchor="ctr">
                    <a:solidFill>
                      <a:srgbClr val="595959"/>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b="1" u="none" strike="noStrike" cap="none">
                          <a:solidFill>
                            <a:schemeClr val="lt1"/>
                          </a:solidFill>
                        </a:rPr>
                        <a:t>I Projeto (A) </a:t>
                      </a:r>
                      <a:endParaRPr sz="1400" b="1" u="none" strike="noStrike" cap="none">
                        <a:solidFill>
                          <a:schemeClr val="lt1"/>
                        </a:solidFill>
                      </a:endParaRPr>
                    </a:p>
                    <a:p>
                      <a:pPr marL="0" marR="0" lvl="0" indent="0" algn="ctr" rtl="0">
                        <a:lnSpc>
                          <a:spcPct val="115000"/>
                        </a:lnSpc>
                        <a:spcBef>
                          <a:spcPts val="0"/>
                        </a:spcBef>
                        <a:spcAft>
                          <a:spcPts val="0"/>
                        </a:spcAft>
                        <a:buClr>
                          <a:srgbClr val="000000"/>
                        </a:buClr>
                        <a:buSzPts val="1400"/>
                        <a:buFont typeface="Arial"/>
                        <a:buNone/>
                      </a:pPr>
                      <a:r>
                        <a:rPr lang="pt-BR" sz="1400" b="1" u="none" strike="noStrike" cap="none">
                          <a:solidFill>
                            <a:schemeClr val="lt1"/>
                          </a:solidFill>
                        </a:rPr>
                        <a:t>(In 380)</a:t>
                      </a:r>
                      <a:endParaRPr sz="1400" b="1" u="none" strike="noStrike" cap="none">
                        <a:solidFill>
                          <a:schemeClr val="lt1"/>
                        </a:solidFill>
                      </a:endParaRPr>
                    </a:p>
                  </a:txBody>
                  <a:tcPr marL="28575" marR="28575" marT="91425" marB="91425" anchor="ctr">
                    <a:solidFill>
                      <a:srgbClr val="595959"/>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b="1" u="none" strike="noStrike" cap="none">
                          <a:solidFill>
                            <a:schemeClr val="lt1"/>
                          </a:solidFill>
                        </a:rPr>
                        <a:t>Bitola - mm²</a:t>
                      </a:r>
                      <a:endParaRPr sz="1400" b="1" u="none" strike="noStrike" cap="none">
                        <a:solidFill>
                          <a:schemeClr val="lt1"/>
                        </a:solidFill>
                      </a:endParaRPr>
                    </a:p>
                  </a:txBody>
                  <a:tcPr marL="28575" marR="28575" marT="91425" marB="91425" anchor="ctr">
                    <a:solidFill>
                      <a:srgbClr val="595959"/>
                    </a:solidFill>
                  </a:tcPr>
                </a:tc>
                <a:extLst>
                  <a:ext uri="{0D108BD9-81ED-4DB2-BD59-A6C34878D82A}">
                    <a16:rowId xmlns:a16="http://schemas.microsoft.com/office/drawing/2014/main" val="10000"/>
                  </a:ext>
                </a:extLst>
              </a:tr>
              <a:tr h="0">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Motor 1</a:t>
                      </a:r>
                      <a:endParaRPr sz="14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70,15</a:t>
                      </a:r>
                      <a:endParaRPr sz="14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16,00</a:t>
                      </a:r>
                      <a:endParaRPr sz="1400" u="none" strike="noStrike" cap="none"/>
                    </a:p>
                  </a:txBody>
                  <a:tcPr marL="28575" marR="28575" marT="91425" marB="91425" anchor="ctr"/>
                </a:tc>
                <a:extLst>
                  <a:ext uri="{0D108BD9-81ED-4DB2-BD59-A6C34878D82A}">
                    <a16:rowId xmlns:a16="http://schemas.microsoft.com/office/drawing/2014/main" val="10001"/>
                  </a:ext>
                </a:extLst>
              </a:tr>
              <a:tr h="0">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Motor 2</a:t>
                      </a:r>
                      <a:endParaRPr sz="14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170,37</a:t>
                      </a:r>
                      <a:endParaRPr sz="14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50,00</a:t>
                      </a:r>
                      <a:endParaRPr sz="1400" u="none" strike="noStrike" cap="none"/>
                    </a:p>
                  </a:txBody>
                  <a:tcPr marL="28575" marR="28575" marT="91425" marB="91425" anchor="ctr"/>
                </a:tc>
                <a:extLst>
                  <a:ext uri="{0D108BD9-81ED-4DB2-BD59-A6C34878D82A}">
                    <a16:rowId xmlns:a16="http://schemas.microsoft.com/office/drawing/2014/main" val="10002"/>
                  </a:ext>
                </a:extLst>
              </a:tr>
              <a:tr h="0">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Motor 3</a:t>
                      </a:r>
                      <a:endParaRPr sz="14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44,09</a:t>
                      </a:r>
                      <a:endParaRPr sz="14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6,00</a:t>
                      </a:r>
                      <a:endParaRPr sz="1400" u="none" strike="noStrike" cap="none"/>
                    </a:p>
                  </a:txBody>
                  <a:tcPr marL="28575" marR="28575" marT="91425" marB="91425" anchor="ctr"/>
                </a:tc>
                <a:extLst>
                  <a:ext uri="{0D108BD9-81ED-4DB2-BD59-A6C34878D82A}">
                    <a16:rowId xmlns:a16="http://schemas.microsoft.com/office/drawing/2014/main" val="10003"/>
                  </a:ext>
                </a:extLst>
              </a:tr>
              <a:tr h="0">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Motor 4</a:t>
                      </a:r>
                      <a:endParaRPr sz="14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202,85</a:t>
                      </a:r>
                      <a:endParaRPr sz="14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70,00</a:t>
                      </a:r>
                      <a:endParaRPr sz="1400" u="none" strike="noStrike" cap="none"/>
                    </a:p>
                  </a:txBody>
                  <a:tcPr marL="28575" marR="28575" marT="91425" marB="91425" anchor="ctr"/>
                </a:tc>
                <a:extLst>
                  <a:ext uri="{0D108BD9-81ED-4DB2-BD59-A6C34878D82A}">
                    <a16:rowId xmlns:a16="http://schemas.microsoft.com/office/drawing/2014/main" val="10004"/>
                  </a:ext>
                </a:extLst>
              </a:tr>
              <a:tr h="0">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Motor 5</a:t>
                      </a:r>
                      <a:endParaRPr sz="14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30,25</a:t>
                      </a:r>
                      <a:endParaRPr sz="14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4,00</a:t>
                      </a:r>
                      <a:endParaRPr sz="1400" u="none" strike="noStrike" cap="none"/>
                    </a:p>
                  </a:txBody>
                  <a:tcPr marL="28575" marR="28575" marT="91425" marB="91425" anchor="ctr"/>
                </a:tc>
                <a:extLst>
                  <a:ext uri="{0D108BD9-81ED-4DB2-BD59-A6C34878D82A}">
                    <a16:rowId xmlns:a16="http://schemas.microsoft.com/office/drawing/2014/main" val="10005"/>
                  </a:ext>
                </a:extLst>
              </a:tr>
              <a:tr h="0">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Motor 6</a:t>
                      </a:r>
                      <a:endParaRPr sz="14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101,85</a:t>
                      </a:r>
                      <a:endParaRPr sz="14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25,00</a:t>
                      </a:r>
                      <a:endParaRPr sz="1400" u="none" strike="noStrike" cap="none"/>
                    </a:p>
                  </a:txBody>
                  <a:tcPr marL="28575" marR="28575" marT="91425" marB="91425" anchor="ctr"/>
                </a:tc>
                <a:extLst>
                  <a:ext uri="{0D108BD9-81ED-4DB2-BD59-A6C34878D82A}">
                    <a16:rowId xmlns:a16="http://schemas.microsoft.com/office/drawing/2014/main" val="10006"/>
                  </a:ext>
                </a:extLst>
              </a:tr>
              <a:tr h="0">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Motor 7</a:t>
                      </a:r>
                      <a:endParaRPr sz="14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44,09</a:t>
                      </a:r>
                      <a:endParaRPr sz="14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6,00</a:t>
                      </a:r>
                      <a:endParaRPr sz="1400" u="none" strike="noStrike" cap="none"/>
                    </a:p>
                  </a:txBody>
                  <a:tcPr marL="28575" marR="28575" marT="91425" marB="91425" anchor="ctr"/>
                </a:tc>
                <a:extLst>
                  <a:ext uri="{0D108BD9-81ED-4DB2-BD59-A6C34878D82A}">
                    <a16:rowId xmlns:a16="http://schemas.microsoft.com/office/drawing/2014/main" val="10007"/>
                  </a:ext>
                </a:extLst>
              </a:tr>
              <a:tr h="0">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Auxiliar</a:t>
                      </a:r>
                      <a:endParaRPr sz="14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123,86</a:t>
                      </a:r>
                      <a:endParaRPr sz="14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35,00</a:t>
                      </a:r>
                      <a:endParaRPr sz="1400" u="none" strike="noStrike" cap="none"/>
                    </a:p>
                  </a:txBody>
                  <a:tcPr marL="28575" marR="28575" marT="91425" marB="91425" anchor="ctr"/>
                </a:tc>
                <a:extLst>
                  <a:ext uri="{0D108BD9-81ED-4DB2-BD59-A6C34878D82A}">
                    <a16:rowId xmlns:a16="http://schemas.microsoft.com/office/drawing/2014/main" val="10008"/>
                  </a:ext>
                </a:extLst>
              </a:tr>
              <a:tr h="0">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Auxiliar</a:t>
                      </a:r>
                      <a:endParaRPr sz="14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123,86</a:t>
                      </a:r>
                      <a:endParaRPr sz="14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35,00</a:t>
                      </a:r>
                      <a:endParaRPr sz="1400" u="none" strike="noStrike" cap="none"/>
                    </a:p>
                  </a:txBody>
                  <a:tcPr marL="28575" marR="28575" marT="91425" marB="91425" anchor="ctr"/>
                </a:tc>
                <a:extLst>
                  <a:ext uri="{0D108BD9-81ED-4DB2-BD59-A6C34878D82A}">
                    <a16:rowId xmlns:a16="http://schemas.microsoft.com/office/drawing/2014/main" val="10009"/>
                  </a:ext>
                </a:extLst>
              </a:tr>
              <a:tr h="0">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Aquecimento 1</a:t>
                      </a:r>
                      <a:endParaRPr sz="14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45,58</a:t>
                      </a:r>
                      <a:endParaRPr sz="14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6,00</a:t>
                      </a:r>
                      <a:endParaRPr sz="1400" u="none" strike="noStrike" cap="none"/>
                    </a:p>
                  </a:txBody>
                  <a:tcPr marL="28575" marR="28575" marT="91425" marB="91425" anchor="ctr"/>
                </a:tc>
                <a:extLst>
                  <a:ext uri="{0D108BD9-81ED-4DB2-BD59-A6C34878D82A}">
                    <a16:rowId xmlns:a16="http://schemas.microsoft.com/office/drawing/2014/main" val="10010"/>
                  </a:ext>
                </a:extLst>
              </a:tr>
              <a:tr h="0">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Aquecimento 2</a:t>
                      </a:r>
                      <a:endParaRPr sz="14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37,98</a:t>
                      </a:r>
                      <a:endParaRPr sz="14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6,00</a:t>
                      </a:r>
                      <a:endParaRPr sz="1400" u="none" strike="noStrike" cap="none"/>
                    </a:p>
                  </a:txBody>
                  <a:tcPr marL="28575" marR="28575" marT="91425" marB="91425" anchor="ctr"/>
                </a:tc>
                <a:extLst>
                  <a:ext uri="{0D108BD9-81ED-4DB2-BD59-A6C34878D82A}">
                    <a16:rowId xmlns:a16="http://schemas.microsoft.com/office/drawing/2014/main" val="10011"/>
                  </a:ext>
                </a:extLst>
              </a:tr>
              <a:tr h="0">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Aquecimento 3</a:t>
                      </a:r>
                      <a:endParaRPr sz="14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60,77</a:t>
                      </a:r>
                      <a:endParaRPr sz="14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10,00</a:t>
                      </a:r>
                      <a:endParaRPr sz="1400" u="none" strike="noStrike" cap="none"/>
                    </a:p>
                  </a:txBody>
                  <a:tcPr marL="28575" marR="28575" marT="91425" marB="91425" anchor="ctr"/>
                </a:tc>
                <a:extLst>
                  <a:ext uri="{0D108BD9-81ED-4DB2-BD59-A6C34878D82A}">
                    <a16:rowId xmlns:a16="http://schemas.microsoft.com/office/drawing/2014/main" val="10012"/>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g3610f9f9850_0_93"/>
          <p:cNvSpPr txBox="1">
            <a:spLocks noGrp="1"/>
          </p:cNvSpPr>
          <p:nvPr>
            <p:ph type="ctrTitle"/>
          </p:nvPr>
        </p:nvSpPr>
        <p:spPr>
          <a:xfrm>
            <a:off x="304799" y="99525"/>
            <a:ext cx="10064525" cy="980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5400"/>
              <a:buFont typeface="Calibri"/>
              <a:buNone/>
            </a:pPr>
            <a:r>
              <a:rPr lang="pt-BR" sz="3800"/>
              <a:t>DISJUNTORES E CONDUTORES PARA CADA CARGA</a:t>
            </a:r>
            <a:endParaRPr sz="3800"/>
          </a:p>
        </p:txBody>
      </p:sp>
      <p:sp>
        <p:nvSpPr>
          <p:cNvPr id="578" name="Google Shape;578;g3610f9f9850_0_93"/>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9" name="Google Shape;579;g3610f9f9850_0_93"/>
          <p:cNvSpPr txBox="1">
            <a:spLocks noGrp="1"/>
          </p:cNvSpPr>
          <p:nvPr>
            <p:ph type="sldNum" idx="12"/>
          </p:nvPr>
        </p:nvSpPr>
        <p:spPr>
          <a:xfrm>
            <a:off x="11694920" y="6177986"/>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13</a:t>
            </a:fld>
            <a:endParaRPr sz="2400" b="1">
              <a:solidFill>
                <a:schemeClr val="lt1"/>
              </a:solidFill>
            </a:endParaRPr>
          </a:p>
        </p:txBody>
      </p:sp>
      <p:sp>
        <p:nvSpPr>
          <p:cNvPr id="580" name="Google Shape;580;g3610f9f9850_0_93"/>
          <p:cNvSpPr txBox="1"/>
          <p:nvPr/>
        </p:nvSpPr>
        <p:spPr>
          <a:xfrm>
            <a:off x="384150" y="928300"/>
            <a:ext cx="9655800" cy="5694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800"/>
              </a:spcAft>
              <a:buClr>
                <a:srgbClr val="000000"/>
              </a:buClr>
              <a:buSzPts val="2500"/>
              <a:buFont typeface="Arial"/>
              <a:buNone/>
            </a:pPr>
            <a:r>
              <a:rPr lang="pt-BR" sz="2500" b="0" i="0" u="none" strike="noStrike" cap="none">
                <a:solidFill>
                  <a:schemeClr val="dk1"/>
                </a:solidFill>
                <a:latin typeface="Calibri"/>
                <a:ea typeface="Calibri"/>
                <a:cs typeface="Calibri"/>
                <a:sym typeface="Calibri"/>
              </a:rPr>
              <a:t>RESULTADOS OBTIDOS</a:t>
            </a:r>
            <a:endParaRPr sz="2500" b="0" i="0" u="none" strike="noStrike" cap="none">
              <a:solidFill>
                <a:schemeClr val="dk1"/>
              </a:solidFill>
              <a:latin typeface="Calibri"/>
              <a:ea typeface="Calibri"/>
              <a:cs typeface="Calibri"/>
              <a:sym typeface="Calibri"/>
            </a:endParaRPr>
          </a:p>
        </p:txBody>
      </p:sp>
      <p:graphicFrame>
        <p:nvGraphicFramePr>
          <p:cNvPr id="581" name="Google Shape;581;g3610f9f9850_0_93"/>
          <p:cNvGraphicFramePr/>
          <p:nvPr>
            <p:extLst>
              <p:ext uri="{D42A27DB-BD31-4B8C-83A1-F6EECF244321}">
                <p14:modId xmlns:p14="http://schemas.microsoft.com/office/powerpoint/2010/main" val="399191811"/>
              </p:ext>
            </p:extLst>
          </p:nvPr>
        </p:nvGraphicFramePr>
        <p:xfrm>
          <a:off x="518160" y="1497700"/>
          <a:ext cx="10698475" cy="4505070"/>
        </p:xfrm>
        <a:graphic>
          <a:graphicData uri="http://schemas.openxmlformats.org/drawingml/2006/table">
            <a:tbl>
              <a:tblPr>
                <a:noFill/>
                <a:tableStyleId>{D3CBA835-0D28-4EEB-95A2-36F334E88D7F}</a:tableStyleId>
              </a:tblPr>
              <a:tblGrid>
                <a:gridCol w="568950">
                  <a:extLst>
                    <a:ext uri="{9D8B030D-6E8A-4147-A177-3AD203B41FA5}">
                      <a16:colId xmlns:a16="http://schemas.microsoft.com/office/drawing/2014/main" val="20000"/>
                    </a:ext>
                  </a:extLst>
                </a:gridCol>
                <a:gridCol w="1290325">
                  <a:extLst>
                    <a:ext uri="{9D8B030D-6E8A-4147-A177-3AD203B41FA5}">
                      <a16:colId xmlns:a16="http://schemas.microsoft.com/office/drawing/2014/main" val="20001"/>
                    </a:ext>
                  </a:extLst>
                </a:gridCol>
                <a:gridCol w="1259850">
                  <a:extLst>
                    <a:ext uri="{9D8B030D-6E8A-4147-A177-3AD203B41FA5}">
                      <a16:colId xmlns:a16="http://schemas.microsoft.com/office/drawing/2014/main" val="20002"/>
                    </a:ext>
                  </a:extLst>
                </a:gridCol>
                <a:gridCol w="1019675">
                  <a:extLst>
                    <a:ext uri="{9D8B030D-6E8A-4147-A177-3AD203B41FA5}">
                      <a16:colId xmlns:a16="http://schemas.microsoft.com/office/drawing/2014/main" val="20003"/>
                    </a:ext>
                  </a:extLst>
                </a:gridCol>
                <a:gridCol w="1035850">
                  <a:extLst>
                    <a:ext uri="{9D8B030D-6E8A-4147-A177-3AD203B41FA5}">
                      <a16:colId xmlns:a16="http://schemas.microsoft.com/office/drawing/2014/main" val="20004"/>
                    </a:ext>
                  </a:extLst>
                </a:gridCol>
                <a:gridCol w="1218825">
                  <a:extLst>
                    <a:ext uri="{9D8B030D-6E8A-4147-A177-3AD203B41FA5}">
                      <a16:colId xmlns:a16="http://schemas.microsoft.com/office/drawing/2014/main" val="20005"/>
                    </a:ext>
                  </a:extLst>
                </a:gridCol>
                <a:gridCol w="1348375">
                  <a:extLst>
                    <a:ext uri="{9D8B030D-6E8A-4147-A177-3AD203B41FA5}">
                      <a16:colId xmlns:a16="http://schemas.microsoft.com/office/drawing/2014/main" val="20006"/>
                    </a:ext>
                  </a:extLst>
                </a:gridCol>
                <a:gridCol w="1219575">
                  <a:extLst>
                    <a:ext uri="{9D8B030D-6E8A-4147-A177-3AD203B41FA5}">
                      <a16:colId xmlns:a16="http://schemas.microsoft.com/office/drawing/2014/main" val="20007"/>
                    </a:ext>
                  </a:extLst>
                </a:gridCol>
                <a:gridCol w="1737050">
                  <a:extLst>
                    <a:ext uri="{9D8B030D-6E8A-4147-A177-3AD203B41FA5}">
                      <a16:colId xmlns:a16="http://schemas.microsoft.com/office/drawing/2014/main" val="20008"/>
                    </a:ext>
                  </a:extLst>
                </a:gridCol>
              </a:tblGrid>
              <a:tr h="849186">
                <a:tc>
                  <a:txBody>
                    <a:bodyPr/>
                    <a:lstStyle/>
                    <a:p>
                      <a:pPr marL="0" marR="0" lvl="0" indent="0" algn="ctr" rtl="0">
                        <a:lnSpc>
                          <a:spcPct val="115000"/>
                        </a:lnSpc>
                        <a:spcBef>
                          <a:spcPts val="0"/>
                        </a:spcBef>
                        <a:spcAft>
                          <a:spcPts val="0"/>
                        </a:spcAft>
                        <a:buClr>
                          <a:srgbClr val="000000"/>
                        </a:buClr>
                        <a:buSzPts val="1400"/>
                        <a:buFont typeface="Arial"/>
                        <a:buNone/>
                      </a:pPr>
                      <a:r>
                        <a:rPr lang="pt-BR" sz="1400" b="1" u="none" strike="noStrike" cap="none">
                          <a:solidFill>
                            <a:schemeClr val="lt1"/>
                          </a:solidFill>
                        </a:rPr>
                        <a:t>Área</a:t>
                      </a:r>
                      <a:endParaRPr sz="1400" u="none" strike="noStrike" cap="none"/>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b="1" u="none" strike="noStrike" cap="none">
                          <a:solidFill>
                            <a:schemeClr val="lt1"/>
                          </a:solidFill>
                        </a:rPr>
                        <a:t>Carga</a:t>
                      </a:r>
                      <a:endParaRPr sz="14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b="1" u="none" strike="noStrike" cap="none">
                          <a:solidFill>
                            <a:schemeClr val="lt1"/>
                          </a:solidFill>
                        </a:rPr>
                        <a:t>Cabo mm² - Ampacidade</a:t>
                      </a:r>
                      <a:endParaRPr sz="14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b="1" u="none" strike="noStrike" cap="none">
                          <a:solidFill>
                            <a:schemeClr val="lt1"/>
                          </a:solidFill>
                        </a:rPr>
                        <a:t>Cabo mm² - queda de tensão</a:t>
                      </a:r>
                      <a:endParaRPr sz="14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b="1" u="none" strike="noStrike" cap="none">
                          <a:solidFill>
                            <a:schemeClr val="lt1"/>
                          </a:solidFill>
                        </a:rPr>
                        <a:t>Cabo mm² - seção mínima</a:t>
                      </a:r>
                      <a:endParaRPr sz="14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b="1" u="none" strike="noStrike" cap="none">
                          <a:solidFill>
                            <a:schemeClr val="lt1"/>
                          </a:solidFill>
                        </a:rPr>
                        <a:t>Cabo mm² - escolhido</a:t>
                      </a:r>
                      <a:endParaRPr sz="14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b="1" u="none" strike="noStrike" cap="none">
                          <a:solidFill>
                            <a:schemeClr val="lt1"/>
                          </a:solidFill>
                        </a:rPr>
                        <a:t>Corrente do Disjuntor BT (A)</a:t>
                      </a:r>
                      <a:endParaRPr sz="14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b="1" u="none" strike="noStrike" cap="none">
                          <a:solidFill>
                            <a:schemeClr val="lt1"/>
                          </a:solidFill>
                        </a:rPr>
                        <a:t>Regulagem do Disjuntor BT (A</a:t>
                      </a:r>
                      <a:endParaRPr sz="14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b="1" u="none" strike="noStrike" cap="none">
                          <a:solidFill>
                            <a:schemeClr val="lt1"/>
                          </a:solidFill>
                        </a:rPr>
                        <a:t>Modelo Disjuntores WEG (Reguláveis)</a:t>
                      </a:r>
                      <a:endParaRPr sz="14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extLst>
                  <a:ext uri="{0D108BD9-81ED-4DB2-BD59-A6C34878D82A}">
                    <a16:rowId xmlns:a16="http://schemas.microsoft.com/office/drawing/2014/main" val="10000"/>
                  </a:ext>
                </a:extLst>
              </a:tr>
              <a:tr h="278171">
                <a:tc rowSpan="4">
                  <a:txBody>
                    <a:bodyPr/>
                    <a:lstStyle/>
                    <a:p>
                      <a:pPr marL="0" marR="0" lvl="0" indent="0" algn="ctr" rtl="0">
                        <a:lnSpc>
                          <a:spcPct val="115000"/>
                        </a:lnSpc>
                        <a:spcBef>
                          <a:spcPts val="0"/>
                        </a:spcBef>
                        <a:spcAft>
                          <a:spcPts val="0"/>
                        </a:spcAft>
                        <a:buClr>
                          <a:srgbClr val="000000"/>
                        </a:buClr>
                        <a:buSzPts val="1400"/>
                        <a:buFont typeface="Arial"/>
                        <a:buNone/>
                      </a:pPr>
                      <a:r>
                        <a:rPr lang="pt-BR" sz="1400" b="1" u="none" strike="noStrike" cap="none"/>
                        <a:t>1</a:t>
                      </a:r>
                      <a:endParaRPr sz="14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Motor 1</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25</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2,5</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16</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25</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80</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80</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MPW80-3-U080</a:t>
                      </a:r>
                      <a:endParaRPr sz="14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r h="278171">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Motor 2</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95</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6</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50</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95</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200</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180</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DWB250N200-3DF</a:t>
                      </a:r>
                      <a:endParaRPr sz="14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2"/>
                  </a:ext>
                </a:extLst>
              </a:tr>
              <a:tr h="278171">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Motor 3</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16</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1,5</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6</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16</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50</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50</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MPW80-3-U050</a:t>
                      </a:r>
                      <a:endParaRPr sz="14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3"/>
                  </a:ext>
                </a:extLst>
              </a:tr>
              <a:tr h="278171">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Motor 4</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120</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10</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70</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120</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250</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210</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DWB250N-250-3DF</a:t>
                      </a:r>
                      <a:endParaRPr sz="14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4"/>
                  </a:ext>
                </a:extLst>
              </a:tr>
              <a:tr h="306004">
                <a:tc rowSpan="3">
                  <a:txBody>
                    <a:bodyPr/>
                    <a:lstStyle/>
                    <a:p>
                      <a:pPr marL="0" marR="0" lvl="0" indent="0" algn="ctr" rtl="0">
                        <a:lnSpc>
                          <a:spcPct val="115000"/>
                        </a:lnSpc>
                        <a:spcBef>
                          <a:spcPts val="0"/>
                        </a:spcBef>
                        <a:spcAft>
                          <a:spcPts val="0"/>
                        </a:spcAft>
                        <a:buClr>
                          <a:srgbClr val="000000"/>
                        </a:buClr>
                        <a:buSzPts val="1400"/>
                        <a:buFont typeface="Arial"/>
                        <a:buNone/>
                      </a:pPr>
                      <a:r>
                        <a:rPr lang="pt-BR" sz="1400" b="1" u="none" strike="noStrike" cap="none"/>
                        <a:t>2</a:t>
                      </a:r>
                      <a:endParaRPr sz="14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Motor 5</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6</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4</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6</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32</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32</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MPW40-3-U032</a:t>
                      </a:r>
                      <a:endParaRPr sz="14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5"/>
                  </a:ext>
                </a:extLst>
              </a:tr>
              <a:tr h="278171">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Motor 6</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35</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4</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25</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35</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125</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105</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DWB160N-125-3DF</a:t>
                      </a:r>
                      <a:endParaRPr sz="14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6"/>
                  </a:ext>
                </a:extLst>
              </a:tr>
              <a:tr h="306004">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Motor 7</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10</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1,5</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6</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10</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50</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47</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MPW80-3-U050</a:t>
                      </a:r>
                      <a:endParaRPr sz="14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7"/>
                  </a:ext>
                </a:extLst>
              </a:tr>
              <a:tr h="278171">
                <a:tc rowSpan="5">
                  <a:txBody>
                    <a:bodyPr/>
                    <a:lstStyle/>
                    <a:p>
                      <a:pPr marL="0" marR="0" lvl="0" indent="0" algn="ctr" rtl="0">
                        <a:lnSpc>
                          <a:spcPct val="115000"/>
                        </a:lnSpc>
                        <a:spcBef>
                          <a:spcPts val="0"/>
                        </a:spcBef>
                        <a:spcAft>
                          <a:spcPts val="0"/>
                        </a:spcAft>
                        <a:buClr>
                          <a:srgbClr val="000000"/>
                        </a:buClr>
                        <a:buSzPts val="1400"/>
                        <a:buFont typeface="Arial"/>
                        <a:buNone/>
                      </a:pPr>
                      <a:r>
                        <a:rPr lang="pt-BR" sz="1400" b="1" u="none" strike="noStrike" cap="none"/>
                        <a:t>3</a:t>
                      </a:r>
                      <a:endParaRPr sz="14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Iluminação 1</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50</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6</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35</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50</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125</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125</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DWB160N125-3DF</a:t>
                      </a:r>
                      <a:endParaRPr sz="14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8"/>
                  </a:ext>
                </a:extLst>
              </a:tr>
              <a:tr h="278171">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Iluminação 2</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50</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6</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35</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50</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125</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125</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DWB160N125-3DF</a:t>
                      </a:r>
                      <a:endParaRPr sz="14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9"/>
                  </a:ext>
                </a:extLst>
              </a:tr>
              <a:tr h="330639">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dirty="0" err="1"/>
                        <a:t>Aquec</a:t>
                      </a:r>
                      <a:r>
                        <a:rPr lang="pt-BR" sz="1400" u="none" strike="noStrike" cap="none" dirty="0"/>
                        <a:t>. 1</a:t>
                      </a:r>
                      <a:endParaRPr sz="1400" u="none" strike="noStrike" cap="none" dirty="0">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10</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2,5</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6</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10</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50</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48</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DWB160N50-3DF</a:t>
                      </a:r>
                      <a:endParaRPr sz="14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10"/>
                  </a:ext>
                </a:extLst>
              </a:tr>
              <a:tr h="383020">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dirty="0" err="1"/>
                        <a:t>Aquec</a:t>
                      </a:r>
                      <a:r>
                        <a:rPr lang="pt-BR" sz="1400" u="none" strike="noStrike" cap="none" dirty="0"/>
                        <a:t>. 2</a:t>
                      </a:r>
                      <a:endParaRPr sz="1400" u="none" strike="noStrike" cap="none" dirty="0">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10</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2,5</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6</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10</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40</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a:t>40</a:t>
                      </a:r>
                      <a:endParaRPr sz="14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dirty="0"/>
                        <a:t>DWB160N40-3DF</a:t>
                      </a:r>
                      <a:endParaRPr sz="1400" u="none" strike="noStrike" cap="none" dirty="0">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11"/>
                  </a:ext>
                </a:extLst>
              </a:tr>
              <a:tr h="383020">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dirty="0" err="1"/>
                        <a:t>Aquec</a:t>
                      </a:r>
                      <a:r>
                        <a:rPr lang="pt-BR" sz="1400" u="none" strike="noStrike" cap="none" dirty="0"/>
                        <a:t>. 3</a:t>
                      </a:r>
                      <a:endParaRPr sz="1400" u="none" strike="noStrike" cap="none" dirty="0">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dirty="0"/>
                        <a:t>16</a:t>
                      </a:r>
                      <a:endParaRPr sz="1400" u="none" strike="noStrike" cap="none" dirty="0">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dirty="0"/>
                        <a:t>4</a:t>
                      </a:r>
                      <a:endParaRPr sz="1400" u="none" strike="noStrike" cap="none" dirty="0">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dirty="0"/>
                        <a:t>10</a:t>
                      </a:r>
                      <a:endParaRPr sz="1400" u="none" strike="noStrike" cap="none" dirty="0">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dirty="0"/>
                        <a:t>16</a:t>
                      </a:r>
                      <a:endParaRPr sz="1400" u="none" strike="noStrike" cap="none" dirty="0">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dirty="0"/>
                        <a:t>63</a:t>
                      </a:r>
                      <a:endParaRPr sz="1400" u="none" strike="noStrike" cap="none" dirty="0">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dirty="0"/>
                        <a:t>63</a:t>
                      </a:r>
                      <a:endParaRPr sz="1400" u="none" strike="noStrike" cap="none" dirty="0">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400"/>
                        <a:buFont typeface="Arial"/>
                        <a:buNone/>
                      </a:pPr>
                      <a:r>
                        <a:rPr lang="pt-BR" sz="1400" u="none" strike="noStrike" cap="none" dirty="0"/>
                        <a:t>DWB160N63-3DF</a:t>
                      </a:r>
                      <a:endParaRPr sz="1400" u="none" strike="noStrike" cap="none" dirty="0">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3347109492"/>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3610f9f9850_4_4"/>
          <p:cNvSpPr txBox="1">
            <a:spLocks noGrp="1"/>
          </p:cNvSpPr>
          <p:nvPr>
            <p:ph type="ctrTitle"/>
          </p:nvPr>
        </p:nvSpPr>
        <p:spPr>
          <a:xfrm>
            <a:off x="384150" y="86475"/>
            <a:ext cx="10891150" cy="980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Calibri"/>
              <a:buNone/>
            </a:pPr>
            <a:r>
              <a:rPr lang="pt-BR" sz="3800"/>
              <a:t>DISJUNTORES E CONDUTORES PARA CADA ÁREA</a:t>
            </a:r>
            <a:endParaRPr sz="3800"/>
          </a:p>
        </p:txBody>
      </p:sp>
      <p:sp>
        <p:nvSpPr>
          <p:cNvPr id="587" name="Google Shape;587;g3610f9f9850_4_4"/>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8" name="Google Shape;588;g3610f9f9850_4_4"/>
          <p:cNvSpPr txBox="1">
            <a:spLocks noGrp="1"/>
          </p:cNvSpPr>
          <p:nvPr>
            <p:ph type="sldNum" idx="12"/>
          </p:nvPr>
        </p:nvSpPr>
        <p:spPr>
          <a:xfrm>
            <a:off x="11694920" y="6061636"/>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14</a:t>
            </a:fld>
            <a:endParaRPr sz="2400" b="1">
              <a:solidFill>
                <a:schemeClr val="lt1"/>
              </a:solidFill>
            </a:endParaRPr>
          </a:p>
        </p:txBody>
      </p:sp>
      <p:sp>
        <p:nvSpPr>
          <p:cNvPr id="589" name="Google Shape;589;g3610f9f9850_4_4"/>
          <p:cNvSpPr txBox="1"/>
          <p:nvPr/>
        </p:nvSpPr>
        <p:spPr>
          <a:xfrm>
            <a:off x="384150" y="928300"/>
            <a:ext cx="9655800" cy="44946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pt-BR" sz="2000" b="0" i="0" u="none" strike="noStrike" cap="none">
                <a:solidFill>
                  <a:schemeClr val="dk1"/>
                </a:solidFill>
                <a:latin typeface="Times New Roman"/>
                <a:ea typeface="Times New Roman"/>
                <a:cs typeface="Times New Roman"/>
                <a:sym typeface="Times New Roman"/>
              </a:rPr>
              <a:t>Além do dimensionamento individual por carga, também foi necessário definir os condutores e disjuntores de baixa tensão para cada área do sistema, considerando o agrupamento de cargas e a distribuição dos circuitos dentro da planta.</a:t>
            </a:r>
            <a:endParaRPr sz="20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80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800"/>
              </a:spcBef>
              <a:spcAft>
                <a:spcPts val="0"/>
              </a:spcAft>
              <a:buClr>
                <a:srgbClr val="000000"/>
              </a:buClr>
              <a:buSzPts val="2000"/>
              <a:buFont typeface="Arial"/>
              <a:buNone/>
            </a:pPr>
            <a:r>
              <a:rPr lang="pt-BR" sz="2000" b="0" i="0" u="none" strike="noStrike" cap="none">
                <a:solidFill>
                  <a:schemeClr val="dk1"/>
                </a:solidFill>
                <a:latin typeface="Times New Roman"/>
                <a:ea typeface="Times New Roman"/>
                <a:cs typeface="Times New Roman"/>
                <a:sym typeface="Times New Roman"/>
              </a:rPr>
              <a:t>Assim como no item anterior, seguimos as diretrizes da norma NBR 5410 para assegurar conformidade técnica e segurança.</a:t>
            </a:r>
            <a:endParaRPr sz="20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80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800"/>
              </a:spcBef>
              <a:spcAft>
                <a:spcPts val="0"/>
              </a:spcAft>
              <a:buClr>
                <a:srgbClr val="000000"/>
              </a:buClr>
              <a:buSzPts val="2000"/>
              <a:buFont typeface="Arial"/>
              <a:buNone/>
            </a:pPr>
            <a:r>
              <a:rPr lang="pt-BR" sz="2000" b="0" i="0" u="none" strike="noStrike" cap="none">
                <a:solidFill>
                  <a:schemeClr val="dk1"/>
                </a:solidFill>
                <a:latin typeface="Times New Roman"/>
                <a:ea typeface="Times New Roman"/>
                <a:cs typeface="Times New Roman"/>
                <a:sym typeface="Times New Roman"/>
              </a:rPr>
              <a:t>Para a definição das bitolas dos cabos utilizados na instalação elétrica, foram adotados três critérios distintos de dimensionamento, conforme as boas práticas da engenharia e as normas técnicas aplicáveis:</a:t>
            </a:r>
            <a:endParaRPr sz="20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80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800"/>
              </a:spcBef>
              <a:spcAft>
                <a:spcPts val="80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590" name="Google Shape;590;g3610f9f9850_4_4"/>
          <p:cNvSpPr txBox="1"/>
          <p:nvPr/>
        </p:nvSpPr>
        <p:spPr>
          <a:xfrm>
            <a:off x="355650" y="4604525"/>
            <a:ext cx="3162900" cy="1108200"/>
          </a:xfrm>
          <a:prstGeom prst="rect">
            <a:avLst/>
          </a:prstGeom>
          <a:noFill/>
          <a:ln>
            <a:noFill/>
          </a:ln>
        </p:spPr>
        <p:txBody>
          <a:bodyPr spcFirstLastPara="1" wrap="square" lIns="91425" tIns="91425" rIns="91425" bIns="91425" anchor="t" anchorCtr="0">
            <a:spAutoFit/>
          </a:bodyPr>
          <a:lstStyle/>
          <a:p>
            <a:pPr marL="457200" marR="0" lvl="0" indent="-355600" algn="just" rtl="0">
              <a:lnSpc>
                <a:spcPct val="100000"/>
              </a:lnSpc>
              <a:spcBef>
                <a:spcPts val="0"/>
              </a:spcBef>
              <a:spcAft>
                <a:spcPts val="0"/>
              </a:spcAft>
              <a:buClr>
                <a:schemeClr val="dk1"/>
              </a:buClr>
              <a:buSzPts val="2000"/>
              <a:buFont typeface="Arial"/>
              <a:buChar char="•"/>
            </a:pPr>
            <a:r>
              <a:rPr lang="pt-BR" sz="2000" b="0" i="0" u="none" strike="noStrike" cap="none">
                <a:solidFill>
                  <a:schemeClr val="dk1"/>
                </a:solidFill>
                <a:latin typeface="Times New Roman"/>
                <a:ea typeface="Times New Roman"/>
                <a:cs typeface="Times New Roman"/>
                <a:sym typeface="Times New Roman"/>
              </a:rPr>
              <a:t>Ampacidade;</a:t>
            </a:r>
            <a:endParaRPr sz="2000" b="0" i="0" u="none" strike="noStrike" cap="none">
              <a:solidFill>
                <a:schemeClr val="dk1"/>
              </a:solidFill>
              <a:latin typeface="Times New Roman"/>
              <a:ea typeface="Times New Roman"/>
              <a:cs typeface="Times New Roman"/>
              <a:sym typeface="Times New Roman"/>
            </a:endParaRPr>
          </a:p>
          <a:p>
            <a:pPr marL="457200" marR="0" lvl="0" indent="-355600" algn="just" rtl="0">
              <a:lnSpc>
                <a:spcPct val="100000"/>
              </a:lnSpc>
              <a:spcBef>
                <a:spcPts val="0"/>
              </a:spcBef>
              <a:spcAft>
                <a:spcPts val="0"/>
              </a:spcAft>
              <a:buClr>
                <a:schemeClr val="dk1"/>
              </a:buClr>
              <a:buSzPts val="2000"/>
              <a:buFont typeface="Arial"/>
              <a:buChar char="•"/>
            </a:pPr>
            <a:r>
              <a:rPr lang="pt-BR" sz="2000" b="0" i="0" u="none" strike="noStrike" cap="none">
                <a:solidFill>
                  <a:schemeClr val="dk1"/>
                </a:solidFill>
                <a:latin typeface="Times New Roman"/>
                <a:ea typeface="Times New Roman"/>
                <a:cs typeface="Times New Roman"/>
                <a:sym typeface="Times New Roman"/>
              </a:rPr>
              <a:t>Queda de Tensão;</a:t>
            </a:r>
            <a:endParaRPr sz="2000" b="0" i="0" u="none" strike="noStrike" cap="none">
              <a:solidFill>
                <a:schemeClr val="dk1"/>
              </a:solidFill>
              <a:latin typeface="Times New Roman"/>
              <a:ea typeface="Times New Roman"/>
              <a:cs typeface="Times New Roman"/>
              <a:sym typeface="Times New Roman"/>
            </a:endParaRPr>
          </a:p>
          <a:p>
            <a:pPr marL="457200" marR="0" lvl="0" indent="-355600" algn="just" rtl="0">
              <a:lnSpc>
                <a:spcPct val="100000"/>
              </a:lnSpc>
              <a:spcBef>
                <a:spcPts val="0"/>
              </a:spcBef>
              <a:spcAft>
                <a:spcPts val="0"/>
              </a:spcAft>
              <a:buClr>
                <a:schemeClr val="dk1"/>
              </a:buClr>
              <a:buSzPts val="2000"/>
              <a:buFont typeface="Arial"/>
              <a:buChar char="•"/>
            </a:pPr>
            <a:r>
              <a:rPr lang="pt-BR" sz="2000" b="0" i="0" u="none" strike="noStrike" cap="none">
                <a:solidFill>
                  <a:schemeClr val="dk1"/>
                </a:solidFill>
                <a:latin typeface="Times New Roman"/>
                <a:ea typeface="Times New Roman"/>
                <a:cs typeface="Times New Roman"/>
                <a:sym typeface="Times New Roman"/>
              </a:rPr>
              <a:t>Seção Mínima;</a:t>
            </a:r>
            <a:endParaRPr sz="2000" b="0" i="0" u="none" strike="noStrike" cap="none">
              <a:solidFill>
                <a:schemeClr val="dk1"/>
              </a:solidFill>
              <a:latin typeface="Times New Roman"/>
              <a:ea typeface="Times New Roman"/>
              <a:cs typeface="Times New Roman"/>
              <a:sym typeface="Times New Roman"/>
            </a:endParaRPr>
          </a:p>
        </p:txBody>
      </p:sp>
      <p:sp>
        <p:nvSpPr>
          <p:cNvPr id="591" name="Google Shape;591;g3610f9f9850_4_4"/>
          <p:cNvSpPr txBox="1"/>
          <p:nvPr/>
        </p:nvSpPr>
        <p:spPr>
          <a:xfrm>
            <a:off x="355650" y="5871425"/>
            <a:ext cx="9684300" cy="738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800" b="1" i="0" u="none" strike="noStrike" cap="none">
                <a:solidFill>
                  <a:schemeClr val="dk1"/>
                </a:solidFill>
                <a:latin typeface="Times New Roman"/>
                <a:ea typeface="Times New Roman"/>
                <a:cs typeface="Times New Roman"/>
                <a:sym typeface="Times New Roman"/>
              </a:rPr>
              <a:t>NOTA:</a:t>
            </a:r>
            <a:r>
              <a:rPr lang="pt-BR" sz="1800" b="0" i="0" u="none" strike="noStrike" cap="none">
                <a:solidFill>
                  <a:schemeClr val="dk1"/>
                </a:solidFill>
                <a:latin typeface="Times New Roman"/>
                <a:ea typeface="Times New Roman"/>
                <a:cs typeface="Times New Roman"/>
                <a:sym typeface="Times New Roman"/>
              </a:rPr>
              <a:t> Todos os cálculos foram feitos considerando método de instalação B1 e cabos EPR/XLPE - ABNT NBR 5410:2004;</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g3610f9f9850_4_14"/>
          <p:cNvSpPr txBox="1">
            <a:spLocks noGrp="1"/>
          </p:cNvSpPr>
          <p:nvPr>
            <p:ph type="ctrTitle"/>
          </p:nvPr>
        </p:nvSpPr>
        <p:spPr>
          <a:xfrm>
            <a:off x="384150" y="86475"/>
            <a:ext cx="10891150" cy="980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Calibri"/>
              <a:buNone/>
            </a:pPr>
            <a:r>
              <a:rPr lang="pt-BR" sz="3800"/>
              <a:t>DISJUNTORES E CONDUTORES PARA CADA ÁREA</a:t>
            </a:r>
            <a:endParaRPr sz="3800"/>
          </a:p>
        </p:txBody>
      </p:sp>
      <p:sp>
        <p:nvSpPr>
          <p:cNvPr id="597" name="Google Shape;597;g3610f9f9850_4_14"/>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8" name="Google Shape;598;g3610f9f9850_4_14"/>
          <p:cNvSpPr txBox="1">
            <a:spLocks noGrp="1"/>
          </p:cNvSpPr>
          <p:nvPr>
            <p:ph type="sldNum" idx="12"/>
          </p:nvPr>
        </p:nvSpPr>
        <p:spPr>
          <a:xfrm>
            <a:off x="11694920" y="6145136"/>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15</a:t>
            </a:fld>
            <a:endParaRPr sz="2400" b="1">
              <a:solidFill>
                <a:schemeClr val="lt1"/>
              </a:solidFill>
            </a:endParaRPr>
          </a:p>
        </p:txBody>
      </p:sp>
      <p:sp>
        <p:nvSpPr>
          <p:cNvPr id="599" name="Google Shape;599;g3610f9f9850_4_14"/>
          <p:cNvSpPr txBox="1"/>
          <p:nvPr/>
        </p:nvSpPr>
        <p:spPr>
          <a:xfrm>
            <a:off x="384150" y="928300"/>
            <a:ext cx="9655800" cy="980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500"/>
              <a:buFont typeface="Arial"/>
              <a:buNone/>
            </a:pPr>
            <a:r>
              <a:rPr lang="pt-BR" sz="2500" b="0" i="0" u="none" strike="noStrike" cap="none">
                <a:solidFill>
                  <a:schemeClr val="dk1"/>
                </a:solidFill>
                <a:latin typeface="Calibri"/>
                <a:ea typeface="Calibri"/>
                <a:cs typeface="Calibri"/>
                <a:sym typeface="Calibri"/>
              </a:rPr>
              <a:t>AMPACIDADE </a:t>
            </a:r>
            <a:endParaRPr sz="2500" b="0" i="0" u="none" strike="noStrike" cap="none">
              <a:solidFill>
                <a:schemeClr val="dk1"/>
              </a:solidFill>
              <a:latin typeface="Calibri"/>
              <a:ea typeface="Calibri"/>
              <a:cs typeface="Calibri"/>
              <a:sym typeface="Calibri"/>
            </a:endParaRPr>
          </a:p>
          <a:p>
            <a:pPr marL="0" marR="0" lvl="0" indent="0" algn="just" rtl="0">
              <a:lnSpc>
                <a:spcPct val="100000"/>
              </a:lnSpc>
              <a:spcBef>
                <a:spcPts val="800"/>
              </a:spcBef>
              <a:spcAft>
                <a:spcPts val="800"/>
              </a:spcAft>
              <a:buClr>
                <a:srgbClr val="000000"/>
              </a:buClr>
              <a:buSzPts val="11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600" name="Google Shape;600;g3610f9f9850_4_14"/>
          <p:cNvSpPr txBox="1"/>
          <p:nvPr/>
        </p:nvSpPr>
        <p:spPr>
          <a:xfrm>
            <a:off x="384150" y="1908400"/>
            <a:ext cx="10267200" cy="3828325"/>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pt-BR" sz="1800" b="0" i="0" u="none" strike="noStrike" cap="none">
                <a:solidFill>
                  <a:schemeClr val="dk1"/>
                </a:solidFill>
                <a:latin typeface="Times New Roman"/>
                <a:ea typeface="Times New Roman"/>
                <a:cs typeface="Times New Roman"/>
                <a:sym typeface="Times New Roman"/>
              </a:rPr>
              <a:t>Verificou-se a corrente nominal dos circuitos com base na potência instalada, utilizando a fórmula:</a:t>
            </a:r>
            <a:endParaRPr sz="1800" b="0" i="0" u="none" strike="noStrike" cap="none">
              <a:solidFill>
                <a:schemeClr val="dk1"/>
              </a:solidFill>
              <a:latin typeface="Times New Roman"/>
              <a:ea typeface="Times New Roman"/>
              <a:cs typeface="Times New Roman"/>
              <a:sym typeface="Times New Roman"/>
            </a:endParaRPr>
          </a:p>
          <a:p>
            <a:pPr marL="0" marR="0" lvl="0" indent="0" algn="ctr" rtl="0">
              <a:lnSpc>
                <a:spcPct val="107916"/>
              </a:lnSpc>
              <a:spcBef>
                <a:spcPts val="800"/>
              </a:spcBef>
              <a:spcAft>
                <a:spcPts val="0"/>
              </a:spcAft>
              <a:buClr>
                <a:schemeClr val="dk1"/>
              </a:buClr>
              <a:buSzPts val="1100"/>
              <a:buFont typeface="Arial"/>
              <a:buNone/>
            </a:pPr>
            <a:r>
              <a:rPr lang="pt-BR" sz="1800" b="0" i="0" u="none" strike="noStrike" cap="none">
                <a:solidFill>
                  <a:schemeClr val="dk1"/>
                </a:solidFill>
                <a:latin typeface="Cambria Math"/>
                <a:ea typeface="Cambria Math"/>
                <a:cs typeface="Cambria Math"/>
                <a:sym typeface="Cambria Math"/>
              </a:rPr>
              <a:t>Ip=Pn√3​⋅V⋅cosφ⋅n</a:t>
            </a:r>
            <a:endParaRPr sz="1800" b="0" i="0" u="none" strike="noStrike" cap="none">
              <a:solidFill>
                <a:schemeClr val="dk1"/>
              </a:solidFill>
              <a:latin typeface="Cambria Math"/>
              <a:ea typeface="Cambria Math"/>
              <a:cs typeface="Cambria Math"/>
              <a:sym typeface="Cambria Math"/>
            </a:endParaRPr>
          </a:p>
          <a:p>
            <a:pPr marL="0" marR="0" lvl="0" indent="0" algn="just" rtl="0">
              <a:lnSpc>
                <a:spcPct val="150000"/>
              </a:lnSpc>
              <a:spcBef>
                <a:spcPts val="800"/>
              </a:spcBef>
              <a:spcAft>
                <a:spcPts val="0"/>
              </a:spcAft>
              <a:buClr>
                <a:schemeClr val="dk1"/>
              </a:buClr>
              <a:buSzPts val="1100"/>
              <a:buFont typeface="Arial"/>
              <a:buNone/>
            </a:pPr>
            <a:r>
              <a:rPr lang="pt-BR" sz="1800" b="0" i="0" u="none" strike="noStrike" cap="none">
                <a:solidFill>
                  <a:schemeClr val="dk1"/>
                </a:solidFill>
                <a:latin typeface="Times New Roman"/>
                <a:ea typeface="Times New Roman"/>
                <a:cs typeface="Times New Roman"/>
                <a:sym typeface="Times New Roman"/>
              </a:rPr>
              <a:t>Onde:</a:t>
            </a:r>
            <a:endParaRPr sz="1800" b="0" i="0" u="none" strike="noStrike" cap="none">
              <a:solidFill>
                <a:schemeClr val="dk1"/>
              </a:solidFill>
              <a:latin typeface="Times New Roman"/>
              <a:ea typeface="Times New Roman"/>
              <a:cs typeface="Times New Roman"/>
              <a:sym typeface="Times New Roman"/>
            </a:endParaRPr>
          </a:p>
          <a:p>
            <a:pPr marL="457200" marR="0" lvl="0" indent="-342900" algn="just" rtl="0">
              <a:lnSpc>
                <a:spcPct val="150000"/>
              </a:lnSpc>
              <a:spcBef>
                <a:spcPts val="800"/>
              </a:spcBef>
              <a:spcAft>
                <a:spcPts val="0"/>
              </a:spcAft>
              <a:buClr>
                <a:schemeClr val="dk1"/>
              </a:buClr>
              <a:buSzPts val="1800"/>
              <a:buFont typeface="Arial"/>
              <a:buChar char="•"/>
            </a:pPr>
            <a:r>
              <a:rPr lang="pt-BR" sz="1800" b="0" i="0" u="none" strike="noStrike" cap="none">
                <a:solidFill>
                  <a:schemeClr val="dk1"/>
                </a:solidFill>
                <a:latin typeface="Times New Roman"/>
                <a:ea typeface="Times New Roman"/>
                <a:cs typeface="Times New Roman"/>
                <a:sym typeface="Times New Roman"/>
              </a:rPr>
              <a:t>Ip​ = Corrente nominal do circuito (A)</a:t>
            </a:r>
            <a:endParaRPr sz="1800" b="0" i="0" u="none" strike="noStrike" cap="none">
              <a:solidFill>
                <a:schemeClr val="dk1"/>
              </a:solidFill>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chemeClr val="dk1"/>
              </a:buClr>
              <a:buSzPts val="1800"/>
              <a:buFont typeface="Arial"/>
              <a:buChar char="•"/>
            </a:pPr>
            <a:r>
              <a:rPr lang="pt-BR" sz="1800" b="0" i="0" u="none" strike="noStrike" cap="none">
                <a:solidFill>
                  <a:schemeClr val="dk1"/>
                </a:solidFill>
                <a:latin typeface="Cambria Math"/>
                <a:ea typeface="Cambria Math"/>
                <a:cs typeface="Cambria Math"/>
                <a:sym typeface="Cambria Math"/>
              </a:rPr>
              <a:t>Pn</a:t>
            </a:r>
            <a:r>
              <a:rPr lang="pt-BR" sz="1800" b="0" i="0" u="none" strike="noStrike" cap="none">
                <a:solidFill>
                  <a:schemeClr val="dk1"/>
                </a:solidFill>
                <a:latin typeface="Times New Roman"/>
                <a:ea typeface="Times New Roman"/>
                <a:cs typeface="Times New Roman"/>
                <a:sym typeface="Times New Roman"/>
              </a:rPr>
              <a:t> ​ = Potência ativa nominal da carga (W)</a:t>
            </a:r>
            <a:endParaRPr sz="1800" b="0" i="0" u="none" strike="noStrike" cap="none">
              <a:solidFill>
                <a:schemeClr val="dk1"/>
              </a:solidFill>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chemeClr val="dk1"/>
              </a:buClr>
              <a:buSzPts val="1800"/>
              <a:buFont typeface="Arial"/>
              <a:buChar char="•"/>
            </a:pPr>
            <a:r>
              <a:rPr lang="pt-BR" sz="1800" b="0" i="0" u="none" strike="noStrike" cap="none">
                <a:solidFill>
                  <a:schemeClr val="dk1"/>
                </a:solidFill>
                <a:latin typeface="Times New Roman"/>
                <a:ea typeface="Times New Roman"/>
                <a:cs typeface="Times New Roman"/>
                <a:sym typeface="Times New Roman"/>
              </a:rPr>
              <a:t>V = Tensão entre fases (V)</a:t>
            </a:r>
            <a:endParaRPr sz="1800" b="0" i="0" u="none" strike="noStrike" cap="none">
              <a:solidFill>
                <a:schemeClr val="dk1"/>
              </a:solidFill>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chemeClr val="dk1"/>
              </a:buClr>
              <a:buSzPts val="1800"/>
              <a:buFont typeface="Arial"/>
              <a:buChar char="•"/>
            </a:pPr>
            <a:r>
              <a:rPr lang="pt-BR" sz="1800" b="0" i="0" u="none" strike="noStrike" cap="none">
                <a:solidFill>
                  <a:schemeClr val="dk1"/>
                </a:solidFill>
                <a:latin typeface="Cambria Math"/>
                <a:ea typeface="Cambria Math"/>
                <a:cs typeface="Cambria Math"/>
                <a:sym typeface="Cambria Math"/>
              </a:rPr>
              <a:t>cosφ</a:t>
            </a:r>
            <a:r>
              <a:rPr lang="pt-BR" sz="1800" b="0" i="0" u="none" strike="noStrike" cap="none">
                <a:solidFill>
                  <a:schemeClr val="dk1"/>
                </a:solidFill>
                <a:latin typeface="Times New Roman"/>
                <a:ea typeface="Times New Roman"/>
                <a:cs typeface="Times New Roman"/>
                <a:sym typeface="Times New Roman"/>
              </a:rPr>
              <a:t> = Fator de potência (adimensional), representa a relação entre potência ativa e aparente</a:t>
            </a:r>
            <a:endParaRPr sz="1800" b="0" i="0" u="none" strike="noStrike" cap="none">
              <a:solidFill>
                <a:schemeClr val="dk1"/>
              </a:solidFill>
              <a:latin typeface="Times New Roman"/>
              <a:ea typeface="Times New Roman"/>
              <a:cs typeface="Times New Roman"/>
              <a:sym typeface="Times New Roman"/>
            </a:endParaRPr>
          </a:p>
          <a:p>
            <a:pPr marL="457200" marR="0" lvl="0" indent="-342900" algn="just" rtl="0">
              <a:lnSpc>
                <a:spcPct val="150000"/>
              </a:lnSpc>
              <a:spcBef>
                <a:spcPts val="0"/>
              </a:spcBef>
              <a:spcAft>
                <a:spcPts val="1000"/>
              </a:spcAft>
              <a:buClr>
                <a:schemeClr val="dk1"/>
              </a:buClr>
              <a:buSzPts val="1800"/>
              <a:buFont typeface="Arial"/>
              <a:buChar char="•"/>
            </a:pPr>
            <a:r>
              <a:rPr lang="pt-BR" sz="1800" b="0" i="0" u="none" strike="noStrike" cap="none">
                <a:solidFill>
                  <a:schemeClr val="dk1"/>
                </a:solidFill>
                <a:latin typeface="Times New Roman"/>
                <a:ea typeface="Times New Roman"/>
                <a:cs typeface="Times New Roman"/>
                <a:sym typeface="Times New Roman"/>
              </a:rPr>
              <a:t>n  = Rendimento da carga ou equipamento (adimensional, geralmente entre 0,8 e </a:t>
            </a:r>
            <a:endParaRPr sz="1800" b="0" i="0" u="none" strike="noStrike" cap="none">
              <a:solidFill>
                <a:schemeClr val="dk1"/>
              </a:solidFill>
              <a:latin typeface="Calibri"/>
              <a:ea typeface="Calibri"/>
              <a:cs typeface="Calibri"/>
              <a:sym typeface="Calibri"/>
            </a:endParaRPr>
          </a:p>
        </p:txBody>
      </p:sp>
      <p:sp>
        <p:nvSpPr>
          <p:cNvPr id="601" name="Google Shape;601;g3610f9f9850_4_14"/>
          <p:cNvSpPr txBox="1"/>
          <p:nvPr/>
        </p:nvSpPr>
        <p:spPr>
          <a:xfrm>
            <a:off x="384150" y="5772775"/>
            <a:ext cx="9440100" cy="738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800" b="1" i="0" u="none" strike="noStrike" cap="none">
                <a:solidFill>
                  <a:schemeClr val="dk1"/>
                </a:solidFill>
                <a:latin typeface="Times New Roman"/>
                <a:ea typeface="Times New Roman"/>
                <a:cs typeface="Times New Roman"/>
                <a:sym typeface="Times New Roman"/>
              </a:rPr>
              <a:t>NOTA: </a:t>
            </a:r>
            <a:r>
              <a:rPr lang="pt-BR" sz="1800" b="0" i="0" u="none" strike="noStrike" cap="none">
                <a:solidFill>
                  <a:schemeClr val="dk1"/>
                </a:solidFill>
                <a:latin typeface="Times New Roman"/>
                <a:ea typeface="Times New Roman"/>
                <a:cs typeface="Times New Roman"/>
                <a:sym typeface="Times New Roman"/>
              </a:rPr>
              <a:t>Foi realizada a soma das correntes de cada carga individual, a fim de se calcular a carga total de cada área.</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g3610f9f9850_4_22"/>
          <p:cNvSpPr txBox="1">
            <a:spLocks noGrp="1"/>
          </p:cNvSpPr>
          <p:nvPr>
            <p:ph type="ctrTitle"/>
          </p:nvPr>
        </p:nvSpPr>
        <p:spPr>
          <a:xfrm>
            <a:off x="452700" y="119845"/>
            <a:ext cx="10199700" cy="8148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Calibri"/>
              <a:buNone/>
            </a:pPr>
            <a:r>
              <a:rPr lang="pt-BR" sz="3800"/>
              <a:t>AMPACIDADE - RESULTADOS OBTIDOS</a:t>
            </a:r>
            <a:endParaRPr sz="3800"/>
          </a:p>
        </p:txBody>
      </p:sp>
      <p:sp>
        <p:nvSpPr>
          <p:cNvPr id="607" name="Google Shape;607;g3610f9f9850_4_22"/>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8" name="Google Shape;608;g3610f9f9850_4_22"/>
          <p:cNvSpPr txBox="1">
            <a:spLocks noGrp="1"/>
          </p:cNvSpPr>
          <p:nvPr>
            <p:ph type="sldNum" idx="12"/>
          </p:nvPr>
        </p:nvSpPr>
        <p:spPr>
          <a:xfrm>
            <a:off x="11694920" y="61287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16</a:t>
            </a:fld>
            <a:endParaRPr sz="2400" b="1">
              <a:solidFill>
                <a:schemeClr val="lt1"/>
              </a:solidFill>
            </a:endParaRPr>
          </a:p>
        </p:txBody>
      </p:sp>
      <p:graphicFrame>
        <p:nvGraphicFramePr>
          <p:cNvPr id="609" name="Google Shape;609;g3610f9f9850_4_22"/>
          <p:cNvGraphicFramePr/>
          <p:nvPr>
            <p:extLst>
              <p:ext uri="{D42A27DB-BD31-4B8C-83A1-F6EECF244321}">
                <p14:modId xmlns:p14="http://schemas.microsoft.com/office/powerpoint/2010/main" val="1383814402"/>
              </p:ext>
            </p:extLst>
          </p:nvPr>
        </p:nvGraphicFramePr>
        <p:xfrm>
          <a:off x="534490" y="1019265"/>
          <a:ext cx="10550000" cy="5510083"/>
        </p:xfrm>
        <a:graphic>
          <a:graphicData uri="http://schemas.openxmlformats.org/drawingml/2006/table">
            <a:tbl>
              <a:tblPr>
                <a:noFill/>
                <a:tableStyleId>{D3CBA835-0D28-4EEB-95A2-36F334E88D7F}</a:tableStyleId>
              </a:tblPr>
              <a:tblGrid>
                <a:gridCol w="1318750">
                  <a:extLst>
                    <a:ext uri="{9D8B030D-6E8A-4147-A177-3AD203B41FA5}">
                      <a16:colId xmlns:a16="http://schemas.microsoft.com/office/drawing/2014/main" val="20000"/>
                    </a:ext>
                  </a:extLst>
                </a:gridCol>
                <a:gridCol w="1318750">
                  <a:extLst>
                    <a:ext uri="{9D8B030D-6E8A-4147-A177-3AD203B41FA5}">
                      <a16:colId xmlns:a16="http://schemas.microsoft.com/office/drawing/2014/main" val="20001"/>
                    </a:ext>
                  </a:extLst>
                </a:gridCol>
                <a:gridCol w="1318750">
                  <a:extLst>
                    <a:ext uri="{9D8B030D-6E8A-4147-A177-3AD203B41FA5}">
                      <a16:colId xmlns:a16="http://schemas.microsoft.com/office/drawing/2014/main" val="20002"/>
                    </a:ext>
                  </a:extLst>
                </a:gridCol>
                <a:gridCol w="1318750">
                  <a:extLst>
                    <a:ext uri="{9D8B030D-6E8A-4147-A177-3AD203B41FA5}">
                      <a16:colId xmlns:a16="http://schemas.microsoft.com/office/drawing/2014/main" val="20003"/>
                    </a:ext>
                  </a:extLst>
                </a:gridCol>
                <a:gridCol w="1318750">
                  <a:extLst>
                    <a:ext uri="{9D8B030D-6E8A-4147-A177-3AD203B41FA5}">
                      <a16:colId xmlns:a16="http://schemas.microsoft.com/office/drawing/2014/main" val="20004"/>
                    </a:ext>
                  </a:extLst>
                </a:gridCol>
                <a:gridCol w="1318750">
                  <a:extLst>
                    <a:ext uri="{9D8B030D-6E8A-4147-A177-3AD203B41FA5}">
                      <a16:colId xmlns:a16="http://schemas.microsoft.com/office/drawing/2014/main" val="20005"/>
                    </a:ext>
                  </a:extLst>
                </a:gridCol>
                <a:gridCol w="1318750">
                  <a:extLst>
                    <a:ext uri="{9D8B030D-6E8A-4147-A177-3AD203B41FA5}">
                      <a16:colId xmlns:a16="http://schemas.microsoft.com/office/drawing/2014/main" val="20006"/>
                    </a:ext>
                  </a:extLst>
                </a:gridCol>
                <a:gridCol w="1318750">
                  <a:extLst>
                    <a:ext uri="{9D8B030D-6E8A-4147-A177-3AD203B41FA5}">
                      <a16:colId xmlns:a16="http://schemas.microsoft.com/office/drawing/2014/main" val="20007"/>
                    </a:ext>
                  </a:extLst>
                </a:gridCol>
              </a:tblGrid>
              <a:tr h="929875">
                <a:tc>
                  <a:txBody>
                    <a:bodyPr/>
                    <a:lstStyle/>
                    <a:p>
                      <a:pPr marL="0" marR="0" lvl="0" indent="0" algn="ctr" rtl="0">
                        <a:lnSpc>
                          <a:spcPct val="115000"/>
                        </a:lnSpc>
                        <a:spcBef>
                          <a:spcPts val="0"/>
                        </a:spcBef>
                        <a:spcAft>
                          <a:spcPts val="0"/>
                        </a:spcAft>
                        <a:buClr>
                          <a:srgbClr val="000000"/>
                        </a:buClr>
                        <a:buSzPts val="1200"/>
                        <a:buFont typeface="Arial"/>
                        <a:buNone/>
                      </a:pPr>
                      <a:r>
                        <a:rPr lang="pt-BR" sz="1200" b="1" u="none" strike="noStrike" cap="none" dirty="0">
                          <a:solidFill>
                            <a:schemeClr val="lt1"/>
                          </a:solidFill>
                        </a:rPr>
                        <a:t>Área </a:t>
                      </a:r>
                      <a:endParaRPr lang="pt-BR" sz="1400" u="none" strike="noStrike" cap="none" dirty="0"/>
                    </a:p>
                  </a:txBody>
                  <a:tcPr marL="28575" marR="28575" marT="91425" marB="91425" anchor="ctr">
                    <a:solidFill>
                      <a:srgbClr val="595959"/>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pt-BR" sz="1200" b="1" u="none" strike="noStrike" cap="none" dirty="0">
                          <a:solidFill>
                            <a:schemeClr val="lt1"/>
                          </a:solidFill>
                        </a:rPr>
                        <a:t>Carga</a:t>
                      </a:r>
                      <a:endParaRPr lang="pt-BR" sz="1400" u="none" strike="noStrike" cap="none" dirty="0"/>
                    </a:p>
                  </a:txBody>
                  <a:tcPr marL="28575" marR="28575" marT="91425" marB="91425" anchor="ctr">
                    <a:solidFill>
                      <a:srgbClr val="595959"/>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pt-BR" sz="1200" b="1" u="none" strike="noStrike" cap="none" dirty="0">
                          <a:solidFill>
                            <a:schemeClr val="lt1"/>
                          </a:solidFill>
                        </a:rPr>
                        <a:t>FCA (1 circuito)</a:t>
                      </a:r>
                    </a:p>
                  </a:txBody>
                  <a:tcPr marL="28575" marR="28575" marT="91425" marB="91425" anchor="ctr">
                    <a:solidFill>
                      <a:srgbClr val="595959"/>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pt-BR" sz="1200" b="1" u="none" strike="noStrike" cap="none" dirty="0">
                          <a:solidFill>
                            <a:schemeClr val="lt1"/>
                          </a:solidFill>
                        </a:rPr>
                        <a:t>IP - i projeto (a) </a:t>
                      </a:r>
                    </a:p>
                    <a:p>
                      <a:pPr marL="0" marR="0" lvl="0" indent="0" algn="ctr" rtl="0">
                        <a:lnSpc>
                          <a:spcPct val="115000"/>
                        </a:lnSpc>
                        <a:spcBef>
                          <a:spcPts val="0"/>
                        </a:spcBef>
                        <a:spcAft>
                          <a:spcPts val="0"/>
                        </a:spcAft>
                        <a:buClr>
                          <a:srgbClr val="000000"/>
                        </a:buClr>
                        <a:buSzPts val="1200"/>
                        <a:buFont typeface="Arial"/>
                        <a:buNone/>
                      </a:pPr>
                      <a:r>
                        <a:rPr lang="pt-BR" sz="1200" b="1" u="none" strike="noStrike" cap="none" dirty="0">
                          <a:solidFill>
                            <a:schemeClr val="lt1"/>
                          </a:solidFill>
                        </a:rPr>
                        <a:t>&lt;</a:t>
                      </a:r>
                    </a:p>
                  </a:txBody>
                  <a:tcPr marL="28575" marR="28575" marT="91425" marB="91425" anchor="ctr">
                    <a:solidFill>
                      <a:srgbClr val="595959"/>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pt-BR" sz="1200" b="1" u="none" strike="noStrike" cap="none" dirty="0">
                          <a:solidFill>
                            <a:schemeClr val="lt1"/>
                          </a:solidFill>
                        </a:rPr>
                        <a:t>IZC- capac. I cabo corrigida (a) </a:t>
                      </a:r>
                    </a:p>
                    <a:p>
                      <a:pPr marL="0" marR="0" lvl="0" indent="0" algn="ctr" rtl="0">
                        <a:lnSpc>
                          <a:spcPct val="115000"/>
                        </a:lnSpc>
                        <a:spcBef>
                          <a:spcPts val="0"/>
                        </a:spcBef>
                        <a:spcAft>
                          <a:spcPts val="0"/>
                        </a:spcAft>
                        <a:buClr>
                          <a:srgbClr val="000000"/>
                        </a:buClr>
                        <a:buSzPts val="1200"/>
                        <a:buFont typeface="Arial"/>
                        <a:buNone/>
                      </a:pPr>
                      <a:r>
                        <a:rPr lang="pt-BR" sz="1200" b="1" u="none" strike="noStrike" cap="none" dirty="0">
                          <a:solidFill>
                            <a:schemeClr val="lt1"/>
                          </a:solidFill>
                        </a:rPr>
                        <a:t>&gt;</a:t>
                      </a:r>
                    </a:p>
                  </a:txBody>
                  <a:tcPr marL="28575" marR="28575" marT="91425" marB="91425" anchor="ctr">
                    <a:solidFill>
                      <a:srgbClr val="595959"/>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pt-BR" sz="1200" b="1" u="none" strike="noStrike" cap="none" dirty="0">
                          <a:solidFill>
                            <a:schemeClr val="lt1"/>
                          </a:solidFill>
                        </a:rPr>
                        <a:t>IZ - Cap. I cabo (a)</a:t>
                      </a:r>
                    </a:p>
                  </a:txBody>
                  <a:tcPr marL="28575" marR="28575" marT="91425" marB="91425" anchor="ctr">
                    <a:solidFill>
                      <a:srgbClr val="595959"/>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pt-BR" sz="1200" b="1" u="none" strike="noStrike" cap="none" dirty="0">
                          <a:solidFill>
                            <a:schemeClr val="lt1"/>
                          </a:solidFill>
                        </a:rPr>
                        <a:t>Bitola (mm²)</a:t>
                      </a:r>
                    </a:p>
                  </a:txBody>
                  <a:tcPr marL="28575" marR="28575" marT="91425" marB="91425" anchor="ctr">
                    <a:solidFill>
                      <a:srgbClr val="595959"/>
                    </a:solidFill>
                  </a:tcPr>
                </a:tc>
                <a:tc>
                  <a:txBody>
                    <a:bodyPr/>
                    <a:lstStyle/>
                    <a:p>
                      <a:pPr marL="0" marR="0" lvl="0" indent="0" algn="ctr" rtl="0">
                        <a:lnSpc>
                          <a:spcPct val="115000"/>
                        </a:lnSpc>
                        <a:spcBef>
                          <a:spcPts val="0"/>
                        </a:spcBef>
                        <a:spcAft>
                          <a:spcPts val="0"/>
                        </a:spcAft>
                        <a:buClr>
                          <a:srgbClr val="000000"/>
                        </a:buClr>
                        <a:buSzPts val="1200"/>
                        <a:buFont typeface="Arial"/>
                        <a:buNone/>
                      </a:pPr>
                      <a:r>
                        <a:rPr lang="pt-BR" sz="1200" b="1" u="none" strike="noStrike" cap="none" dirty="0">
                          <a:solidFill>
                            <a:schemeClr val="lt1"/>
                          </a:solidFill>
                        </a:rPr>
                        <a:t>Fator de Demanda</a:t>
                      </a:r>
                      <a:endParaRPr lang="pt-BR" sz="1400" u="none" strike="noStrike" cap="none" dirty="0"/>
                    </a:p>
                  </a:txBody>
                  <a:tcPr marL="28575" marR="28575" marT="91425" marB="91425" anchor="ctr">
                    <a:solidFill>
                      <a:srgbClr val="595959"/>
                    </a:solidFill>
                  </a:tcPr>
                </a:tc>
                <a:extLst>
                  <a:ext uri="{0D108BD9-81ED-4DB2-BD59-A6C34878D82A}">
                    <a16:rowId xmlns:a16="http://schemas.microsoft.com/office/drawing/2014/main" val="10000"/>
                  </a:ext>
                </a:extLst>
              </a:tr>
              <a:tr h="341225">
                <a:tc rowSpan="4">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a:t>1</a:t>
                      </a:r>
                      <a:endParaRPr sz="12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a:t>Motor 1</a:t>
                      </a:r>
                      <a:endParaRPr sz="1200" u="none" strike="noStrike" cap="none"/>
                    </a:p>
                  </a:txBody>
                  <a:tcPr marL="28575" marR="28575" marT="91425" marB="91425" anchor="ctr"/>
                </a:tc>
                <a:tc rowSpan="4">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a:t>1,00</a:t>
                      </a:r>
                      <a:endParaRPr sz="1200" u="none" strike="noStrike" cap="none"/>
                    </a:p>
                  </a:txBody>
                  <a:tcPr marL="28575" marR="28575" marT="91425" marB="91425" anchor="ctr"/>
                </a:tc>
                <a:tc rowSpan="4">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a:t>487,46</a:t>
                      </a:r>
                      <a:endParaRPr sz="1200" u="none" strike="noStrike" cap="none"/>
                    </a:p>
                  </a:txBody>
                  <a:tcPr marL="28575" marR="28575" marT="91425" marB="91425" anchor="ctr"/>
                </a:tc>
                <a:tc rowSpan="4">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a:t>519,48</a:t>
                      </a:r>
                      <a:endParaRPr sz="1200" u="none" strike="noStrike" cap="none"/>
                    </a:p>
                  </a:txBody>
                  <a:tcPr marL="28575" marR="28575" marT="91425" marB="91425" anchor="ctr"/>
                </a:tc>
                <a:tc rowSpan="4">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a:t>481,00</a:t>
                      </a:r>
                      <a:endParaRPr sz="1200" u="none" strike="noStrike" cap="none"/>
                    </a:p>
                  </a:txBody>
                  <a:tcPr marL="28575" marR="28575" marT="91425" marB="91425" anchor="ctr"/>
                </a:tc>
                <a:tc rowSpan="4">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a:t>240,00</a:t>
                      </a:r>
                      <a:endParaRPr sz="1200" u="none" strike="noStrike" cap="none"/>
                    </a:p>
                  </a:txBody>
                  <a:tcPr marL="28575" marR="28575" marT="91425" marB="91425" anchor="ctr"/>
                </a:tc>
                <a:tc rowSpan="4">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dirty="0"/>
                        <a:t>1,00</a:t>
                      </a:r>
                      <a:endParaRPr sz="1200" u="none" strike="noStrike" cap="none" dirty="0"/>
                    </a:p>
                  </a:txBody>
                  <a:tcPr marL="28575" marR="28575" marT="91425" marB="91425" anchor="ctr"/>
                </a:tc>
                <a:extLst>
                  <a:ext uri="{0D108BD9-81ED-4DB2-BD59-A6C34878D82A}">
                    <a16:rowId xmlns:a16="http://schemas.microsoft.com/office/drawing/2014/main" val="10001"/>
                  </a:ext>
                </a:extLst>
              </a:tr>
              <a:tr h="341225">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a:t>Motor 2</a:t>
                      </a:r>
                      <a:endParaRPr sz="1200" u="none" strike="noStrike" cap="none"/>
                    </a:p>
                  </a:txBody>
                  <a:tcPr marL="28575" marR="28575" marT="91425" marB="91425" anchor="ct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0002"/>
                  </a:ext>
                </a:extLst>
              </a:tr>
              <a:tr h="341225">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dirty="0"/>
                        <a:t>Motor 3</a:t>
                      </a:r>
                      <a:endParaRPr sz="1200" u="none" strike="noStrike" cap="none" dirty="0"/>
                    </a:p>
                  </a:txBody>
                  <a:tcPr marL="28575" marR="28575" marT="91425" marB="91425" anchor="ct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0003"/>
                  </a:ext>
                </a:extLst>
              </a:tr>
              <a:tr h="341225">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a:t>Motor 4</a:t>
                      </a:r>
                      <a:endParaRPr sz="1200" u="none" strike="noStrike" cap="none"/>
                    </a:p>
                  </a:txBody>
                  <a:tcPr marL="28575" marR="28575" marT="91425" marB="91425" anchor="ct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0004"/>
                  </a:ext>
                </a:extLst>
              </a:tr>
              <a:tr h="341225">
                <a:tc rowSpan="3">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a:t>2</a:t>
                      </a:r>
                      <a:endParaRPr sz="12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a:t>Motor 5</a:t>
                      </a:r>
                      <a:endParaRPr sz="1200" u="none" strike="noStrike" cap="none"/>
                    </a:p>
                  </a:txBody>
                  <a:tcPr marL="28575" marR="28575" marT="91425" marB="91425" anchor="ctr"/>
                </a:tc>
                <a:tc rowSpan="3">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a:t>1,00</a:t>
                      </a:r>
                      <a:endParaRPr sz="1200" u="none" strike="noStrike" cap="none"/>
                    </a:p>
                  </a:txBody>
                  <a:tcPr marL="28575" marR="28575" marT="91425" marB="91425" anchor="ctr"/>
                </a:tc>
                <a:tc rowSpan="3">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dirty="0"/>
                        <a:t>176,19</a:t>
                      </a:r>
                      <a:endParaRPr sz="1200" u="none" strike="noStrike" cap="none" dirty="0"/>
                    </a:p>
                  </a:txBody>
                  <a:tcPr marL="28575" marR="28575" marT="91425" marB="91425" anchor="ctr"/>
                </a:tc>
                <a:tc rowSpan="3">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a:t>189,00</a:t>
                      </a:r>
                      <a:endParaRPr sz="1200" u="none" strike="noStrike" cap="none"/>
                    </a:p>
                  </a:txBody>
                  <a:tcPr marL="28575" marR="28575" marT="91425" marB="91425" anchor="ctr"/>
                </a:tc>
                <a:tc rowSpan="3">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a:t>175,00</a:t>
                      </a:r>
                      <a:endParaRPr sz="1200" u="none" strike="noStrike" cap="none"/>
                    </a:p>
                  </a:txBody>
                  <a:tcPr marL="28575" marR="28575" marT="91425" marB="91425" anchor="ctr"/>
                </a:tc>
                <a:tc rowSpan="3">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a:t>50,00</a:t>
                      </a:r>
                      <a:endParaRPr sz="1200" u="none" strike="noStrike" cap="none"/>
                    </a:p>
                  </a:txBody>
                  <a:tcPr marL="28575" marR="28575" marT="91425" marB="91425" anchor="ctr"/>
                </a:tc>
                <a:tc rowSpan="3">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a:t>1,00</a:t>
                      </a:r>
                      <a:endParaRPr sz="1200" u="none" strike="noStrike" cap="none"/>
                    </a:p>
                  </a:txBody>
                  <a:tcPr marL="28575" marR="28575" marT="91425" marB="91425" anchor="ctr"/>
                </a:tc>
                <a:extLst>
                  <a:ext uri="{0D108BD9-81ED-4DB2-BD59-A6C34878D82A}">
                    <a16:rowId xmlns:a16="http://schemas.microsoft.com/office/drawing/2014/main" val="10005"/>
                  </a:ext>
                </a:extLst>
              </a:tr>
              <a:tr h="341225">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dirty="0"/>
                        <a:t>Motor 6</a:t>
                      </a:r>
                      <a:endParaRPr sz="1200" u="none" strike="noStrike" cap="none" dirty="0"/>
                    </a:p>
                  </a:txBody>
                  <a:tcPr marL="28575" marR="28575" marT="91425" marB="91425" anchor="ct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0006"/>
                  </a:ext>
                </a:extLst>
              </a:tr>
              <a:tr h="341225">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dirty="0"/>
                        <a:t>Motor 7</a:t>
                      </a:r>
                      <a:endParaRPr sz="1200" u="none" strike="noStrike" cap="none" dirty="0"/>
                    </a:p>
                  </a:txBody>
                  <a:tcPr marL="28575" marR="28575" marT="91425" marB="91425" anchor="ct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0007"/>
                  </a:ext>
                </a:extLst>
              </a:tr>
              <a:tr h="341225">
                <a:tc rowSpan="5">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a:t>3</a:t>
                      </a:r>
                      <a:endParaRPr sz="12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a:t>Auxiliar</a:t>
                      </a:r>
                      <a:endParaRPr sz="1200" u="none" strike="noStrike" cap="none"/>
                    </a:p>
                  </a:txBody>
                  <a:tcPr marL="28575" marR="28575" marT="91425" marB="91425" anchor="ctr"/>
                </a:tc>
                <a:tc rowSpan="5">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dirty="0"/>
                        <a:t>1,00</a:t>
                      </a:r>
                      <a:endParaRPr sz="1200" u="none" strike="noStrike" cap="none" dirty="0"/>
                    </a:p>
                  </a:txBody>
                  <a:tcPr marL="28575" marR="28575" marT="91425" marB="91425" anchor="ctr"/>
                </a:tc>
                <a:tc rowSpan="5">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a:t>392,06</a:t>
                      </a:r>
                      <a:endParaRPr sz="1200" u="none" strike="noStrike" cap="none"/>
                    </a:p>
                  </a:txBody>
                  <a:tcPr marL="28575" marR="28575" marT="91425" marB="91425" anchor="ctr"/>
                </a:tc>
                <a:tc rowSpan="5">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a:t>440,64</a:t>
                      </a:r>
                      <a:endParaRPr sz="1200" u="none" strike="noStrike" cap="none"/>
                    </a:p>
                  </a:txBody>
                  <a:tcPr marL="28575" marR="28575" marT="91425" marB="91425" anchor="ctr"/>
                </a:tc>
                <a:tc rowSpan="5">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dirty="0"/>
                        <a:t>408,00</a:t>
                      </a:r>
                      <a:endParaRPr sz="1200" u="none" strike="noStrike" cap="none" dirty="0"/>
                    </a:p>
                  </a:txBody>
                  <a:tcPr marL="28575" marR="28575" marT="91425" marB="91425" anchor="ctr"/>
                </a:tc>
                <a:tc rowSpan="5">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a:t>185,00</a:t>
                      </a:r>
                      <a:endParaRPr sz="1200" u="none" strike="noStrike" cap="none"/>
                    </a:p>
                  </a:txBody>
                  <a:tcPr marL="28575" marR="28575" marT="91425" marB="91425" anchor="ctr"/>
                </a:tc>
                <a:tc rowSpan="5">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a:t>1,00</a:t>
                      </a:r>
                      <a:endParaRPr sz="1200" u="none" strike="noStrike" cap="none"/>
                    </a:p>
                  </a:txBody>
                  <a:tcPr marL="28575" marR="28575" marT="91425" marB="91425" anchor="ctr"/>
                </a:tc>
                <a:extLst>
                  <a:ext uri="{0D108BD9-81ED-4DB2-BD59-A6C34878D82A}">
                    <a16:rowId xmlns:a16="http://schemas.microsoft.com/office/drawing/2014/main" val="10008"/>
                  </a:ext>
                </a:extLst>
              </a:tr>
              <a:tr h="341225">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dirty="0"/>
                        <a:t>Auxiliar</a:t>
                      </a:r>
                      <a:endParaRPr sz="1200" u="none" strike="noStrike" cap="none" dirty="0"/>
                    </a:p>
                  </a:txBody>
                  <a:tcPr marL="28575" marR="28575" marT="91425" marB="91425" anchor="ct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0009"/>
                  </a:ext>
                </a:extLst>
              </a:tr>
              <a:tr h="341225">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dirty="0"/>
                        <a:t>Aquecimento 1</a:t>
                      </a:r>
                      <a:endParaRPr sz="1200" u="none" strike="noStrike" cap="none" dirty="0"/>
                    </a:p>
                  </a:txBody>
                  <a:tcPr marL="28575" marR="28575" marT="91425" marB="91425" anchor="ct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0010"/>
                  </a:ext>
                </a:extLst>
              </a:tr>
              <a:tr h="341225">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dirty="0"/>
                        <a:t>Aquecimento 2</a:t>
                      </a:r>
                      <a:endParaRPr sz="1200" u="none" strike="noStrike" cap="none" dirty="0"/>
                    </a:p>
                  </a:txBody>
                  <a:tcPr marL="28575" marR="28575" marT="91425" marB="91425" anchor="ct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0011"/>
                  </a:ext>
                </a:extLst>
              </a:tr>
              <a:tr h="341225">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200"/>
                        <a:buFont typeface="Arial"/>
                        <a:buNone/>
                      </a:pPr>
                      <a:r>
                        <a:rPr lang="pt-BR" sz="1200" u="none" strike="noStrike" cap="none" dirty="0"/>
                        <a:t>Aquecimento 3</a:t>
                      </a:r>
                      <a:endParaRPr sz="1200" u="none" strike="noStrike" cap="none" dirty="0"/>
                    </a:p>
                  </a:txBody>
                  <a:tcPr marL="28575" marR="28575" marT="91425" marB="91425" anchor="ct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0012"/>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g3610f9f9850_4_29"/>
          <p:cNvSpPr txBox="1">
            <a:spLocks noGrp="1"/>
          </p:cNvSpPr>
          <p:nvPr>
            <p:ph type="ctrTitle"/>
          </p:nvPr>
        </p:nvSpPr>
        <p:spPr>
          <a:xfrm>
            <a:off x="384150" y="86475"/>
            <a:ext cx="10891150" cy="980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Calibri"/>
              <a:buNone/>
            </a:pPr>
            <a:r>
              <a:rPr lang="pt-BR" sz="3800"/>
              <a:t>DISJUNTORES E CONDUTORES PARA CADA ÁREA</a:t>
            </a:r>
            <a:endParaRPr sz="3800"/>
          </a:p>
          <a:p>
            <a:pPr marL="0" lvl="0" indent="0" algn="l" rtl="0">
              <a:lnSpc>
                <a:spcPct val="90000"/>
              </a:lnSpc>
              <a:spcBef>
                <a:spcPts val="0"/>
              </a:spcBef>
              <a:spcAft>
                <a:spcPts val="0"/>
              </a:spcAft>
              <a:buClr>
                <a:schemeClr val="dk1"/>
              </a:buClr>
              <a:buSzPts val="5400"/>
              <a:buFont typeface="Calibri"/>
              <a:buNone/>
            </a:pPr>
            <a:endParaRPr sz="3800"/>
          </a:p>
        </p:txBody>
      </p:sp>
      <p:sp>
        <p:nvSpPr>
          <p:cNvPr id="615" name="Google Shape;615;g3610f9f9850_4_29"/>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6" name="Google Shape;616;g3610f9f9850_4_29"/>
          <p:cNvSpPr txBox="1">
            <a:spLocks noGrp="1"/>
          </p:cNvSpPr>
          <p:nvPr>
            <p:ph type="sldNum" idx="12"/>
          </p:nvPr>
        </p:nvSpPr>
        <p:spPr>
          <a:xfrm>
            <a:off x="11694920" y="6177986"/>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17</a:t>
            </a:fld>
            <a:endParaRPr sz="2400" b="1">
              <a:solidFill>
                <a:schemeClr val="lt1"/>
              </a:solidFill>
            </a:endParaRPr>
          </a:p>
        </p:txBody>
      </p:sp>
      <p:sp>
        <p:nvSpPr>
          <p:cNvPr id="617" name="Google Shape;617;g3610f9f9850_4_29"/>
          <p:cNvSpPr txBox="1"/>
          <p:nvPr/>
        </p:nvSpPr>
        <p:spPr>
          <a:xfrm>
            <a:off x="384150" y="928300"/>
            <a:ext cx="9655800" cy="980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500"/>
              <a:buFont typeface="Arial"/>
              <a:buNone/>
            </a:pPr>
            <a:r>
              <a:rPr lang="pt-BR" sz="2500" b="0" i="0" u="none" strike="noStrike" cap="none">
                <a:solidFill>
                  <a:schemeClr val="dk1"/>
                </a:solidFill>
                <a:latin typeface="Calibri"/>
                <a:ea typeface="Calibri"/>
                <a:cs typeface="Calibri"/>
                <a:sym typeface="Calibri"/>
              </a:rPr>
              <a:t>QUEDA DE TENSÃO </a:t>
            </a:r>
            <a:endParaRPr sz="2500" b="0" i="0" u="none" strike="noStrike" cap="none">
              <a:solidFill>
                <a:schemeClr val="dk1"/>
              </a:solidFill>
              <a:latin typeface="Calibri"/>
              <a:ea typeface="Calibri"/>
              <a:cs typeface="Calibri"/>
              <a:sym typeface="Calibri"/>
            </a:endParaRPr>
          </a:p>
          <a:p>
            <a:pPr marL="0" marR="0" lvl="0" indent="0" algn="just" rtl="0">
              <a:lnSpc>
                <a:spcPct val="100000"/>
              </a:lnSpc>
              <a:spcBef>
                <a:spcPts val="800"/>
              </a:spcBef>
              <a:spcAft>
                <a:spcPts val="80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618" name="Google Shape;618;g3610f9f9850_4_29"/>
          <p:cNvSpPr txBox="1"/>
          <p:nvPr/>
        </p:nvSpPr>
        <p:spPr>
          <a:xfrm>
            <a:off x="384150" y="1908400"/>
            <a:ext cx="10267200" cy="562138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pt-BR" sz="1800" b="0" i="0" u="none" strike="noStrike" cap="none" dirty="0">
                <a:solidFill>
                  <a:schemeClr val="dk1"/>
                </a:solidFill>
                <a:latin typeface="Times New Roman"/>
                <a:ea typeface="Times New Roman"/>
                <a:cs typeface="Times New Roman"/>
                <a:sym typeface="Times New Roman"/>
              </a:rPr>
              <a:t>Avaliou-se a queda de tensão admissível nos circuitos, conforme a fórmula:</a:t>
            </a:r>
            <a:endParaRPr sz="12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50000"/>
              </a:lnSpc>
              <a:spcBef>
                <a:spcPts val="800"/>
              </a:spcBef>
              <a:spcAft>
                <a:spcPts val="0"/>
              </a:spcAft>
              <a:buClr>
                <a:schemeClr val="dk1"/>
              </a:buClr>
              <a:buSzPts val="1100"/>
              <a:buFont typeface="Arial"/>
              <a:buNone/>
            </a:pPr>
            <a:endParaRPr sz="1800" b="0" i="0" u="none" strike="noStrike" cap="none" dirty="0">
              <a:solidFill>
                <a:schemeClr val="dk1"/>
              </a:solidFill>
              <a:latin typeface="Times New Roman"/>
              <a:ea typeface="Times New Roman"/>
              <a:cs typeface="Times New Roman"/>
              <a:sym typeface="Times New Roman"/>
            </a:endParaRPr>
          </a:p>
          <a:p>
            <a:pPr marL="0" marR="0" lvl="0" indent="0" algn="ctr" rtl="0">
              <a:lnSpc>
                <a:spcPct val="107916"/>
              </a:lnSpc>
              <a:spcBef>
                <a:spcPts val="800"/>
              </a:spcBef>
              <a:spcAft>
                <a:spcPts val="0"/>
              </a:spcAft>
              <a:buClr>
                <a:srgbClr val="000000"/>
              </a:buClr>
              <a:buSzPts val="1200"/>
              <a:buFont typeface="Arial"/>
              <a:buNone/>
            </a:pPr>
            <a:endParaRPr sz="1200" b="0" i="0" u="none" strike="noStrike" cap="none" dirty="0">
              <a:solidFill>
                <a:schemeClr val="dk1"/>
              </a:solidFill>
              <a:latin typeface="Cambria Math"/>
              <a:ea typeface="Cambria Math"/>
              <a:cs typeface="Cambria Math"/>
              <a:sym typeface="Cambria Math"/>
            </a:endParaRPr>
          </a:p>
          <a:p>
            <a:pPr marL="0" marR="0" lvl="0" indent="449580" algn="just" rtl="0">
              <a:lnSpc>
                <a:spcPct val="150000"/>
              </a:lnSpc>
              <a:spcBef>
                <a:spcPts val="800"/>
              </a:spcBef>
              <a:spcAft>
                <a:spcPts val="0"/>
              </a:spcAft>
              <a:buClr>
                <a:srgbClr val="000000"/>
              </a:buClr>
              <a:buSzPts val="1800"/>
              <a:buFont typeface="Arial"/>
              <a:buNone/>
            </a:pPr>
            <a:r>
              <a:rPr lang="pt-BR" sz="1800" b="0" i="0" u="none" strike="noStrike" cap="none" dirty="0">
                <a:solidFill>
                  <a:schemeClr val="dk1"/>
                </a:solidFill>
                <a:latin typeface="Times New Roman"/>
                <a:ea typeface="Times New Roman"/>
                <a:cs typeface="Times New Roman"/>
                <a:sym typeface="Times New Roman"/>
              </a:rPr>
              <a:t>Onde:</a:t>
            </a:r>
            <a:endParaRPr sz="1800" b="0" i="0" u="none" strike="noStrike" cap="none" dirty="0">
              <a:solidFill>
                <a:schemeClr val="dk1"/>
              </a:solidFill>
              <a:latin typeface="Times New Roman"/>
              <a:ea typeface="Times New Roman"/>
              <a:cs typeface="Times New Roman"/>
              <a:sym typeface="Times New Roman"/>
            </a:endParaRPr>
          </a:p>
          <a:p>
            <a:pPr marL="457200" marR="0" lvl="0" indent="-342900" algn="just" rtl="0">
              <a:lnSpc>
                <a:spcPct val="150000"/>
              </a:lnSpc>
              <a:spcBef>
                <a:spcPts val="800"/>
              </a:spcBef>
              <a:spcAft>
                <a:spcPts val="0"/>
              </a:spcAft>
              <a:buClr>
                <a:schemeClr val="dk1"/>
              </a:buClr>
              <a:buSzPts val="1800"/>
              <a:buFont typeface="Arial"/>
              <a:buChar char="•"/>
            </a:pPr>
            <a:r>
              <a:rPr lang="pt-BR" sz="1800" b="0" i="0" u="none" strike="noStrike" cap="none" dirty="0">
                <a:solidFill>
                  <a:schemeClr val="dk1"/>
                </a:solidFill>
                <a:latin typeface="Times New Roman"/>
                <a:ea typeface="Times New Roman"/>
                <a:cs typeface="Times New Roman"/>
                <a:sym typeface="Times New Roman"/>
              </a:rPr>
              <a:t>S = Seção do condutor (mm²)</a:t>
            </a:r>
            <a:endParaRPr sz="1800" b="0" i="0" u="none" strike="noStrike" cap="none" dirty="0">
              <a:solidFill>
                <a:schemeClr val="dk1"/>
              </a:solidFill>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chemeClr val="dk1"/>
              </a:buClr>
              <a:buSzPts val="1800"/>
              <a:buFont typeface="Arial"/>
              <a:buChar char="•"/>
            </a:pPr>
            <a:r>
              <a:rPr lang="pt-BR" sz="1800" b="0" i="0" u="none" strike="noStrike" cap="none" dirty="0">
                <a:solidFill>
                  <a:schemeClr val="dk1"/>
                </a:solidFill>
                <a:latin typeface="Times New Roman"/>
                <a:ea typeface="Times New Roman"/>
                <a:cs typeface="Times New Roman"/>
                <a:sym typeface="Times New Roman"/>
              </a:rPr>
              <a:t>p = Resistividade elétrica do material do condutor (Ω·mm²/m) - Cobre</a:t>
            </a:r>
            <a:endParaRPr sz="1800" b="0" i="0" u="none" strike="noStrike" cap="none" dirty="0">
              <a:solidFill>
                <a:schemeClr val="dk1"/>
              </a:solidFill>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chemeClr val="dk1"/>
              </a:buClr>
              <a:buSzPts val="1800"/>
              <a:buFont typeface="Arial"/>
              <a:buChar char="•"/>
            </a:pPr>
            <a:r>
              <a:rPr lang="pt-BR" sz="1800" b="0" i="0" u="none" strike="noStrike" cap="none" dirty="0">
                <a:solidFill>
                  <a:schemeClr val="dk1"/>
                </a:solidFill>
                <a:latin typeface="Times New Roman"/>
                <a:ea typeface="Times New Roman"/>
                <a:cs typeface="Times New Roman"/>
                <a:sym typeface="Times New Roman"/>
              </a:rPr>
              <a:t>e% = Queda de tensão admissível (em porcentagem, </a:t>
            </a:r>
            <a:r>
              <a:rPr lang="pt-BR" sz="1800" b="0" i="0" u="none" strike="noStrike" cap="none" dirty="0" err="1">
                <a:solidFill>
                  <a:schemeClr val="dk1"/>
                </a:solidFill>
                <a:latin typeface="Times New Roman"/>
                <a:ea typeface="Times New Roman"/>
                <a:cs typeface="Times New Roman"/>
                <a:sym typeface="Times New Roman"/>
              </a:rPr>
              <a:t>ex</a:t>
            </a:r>
            <a:r>
              <a:rPr lang="pt-BR" sz="1800" b="0" i="0" u="none" strike="noStrike" cap="none" dirty="0">
                <a:solidFill>
                  <a:schemeClr val="dk1"/>
                </a:solidFill>
                <a:latin typeface="Times New Roman"/>
                <a:ea typeface="Times New Roman"/>
                <a:cs typeface="Times New Roman"/>
                <a:sym typeface="Times New Roman"/>
              </a:rPr>
              <a:t>: 4% → 0,04)</a:t>
            </a:r>
            <a:endParaRPr sz="1800" b="0" i="0" u="none" strike="noStrike" cap="none" dirty="0">
              <a:solidFill>
                <a:schemeClr val="dk1"/>
              </a:solidFill>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chemeClr val="dk1"/>
              </a:buClr>
              <a:buSzPts val="1800"/>
              <a:buFont typeface="Arial"/>
              <a:buChar char="•"/>
            </a:pPr>
            <a:r>
              <a:rPr lang="pt-BR" sz="1800" b="0" i="0" u="none" strike="noStrike" cap="none" dirty="0">
                <a:solidFill>
                  <a:schemeClr val="dk1"/>
                </a:solidFill>
                <a:latin typeface="Times New Roman"/>
                <a:ea typeface="Times New Roman"/>
                <a:cs typeface="Times New Roman"/>
                <a:sym typeface="Times New Roman"/>
              </a:rPr>
              <a:t>Vff² = Tensão entre fases (V) elevado ao quadrado</a:t>
            </a:r>
            <a:endParaRPr sz="1800" b="0" i="0" u="none" strike="noStrike" cap="none" dirty="0">
              <a:solidFill>
                <a:schemeClr val="dk1"/>
              </a:solidFill>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chemeClr val="dk1"/>
              </a:buClr>
              <a:buSzPts val="1800"/>
              <a:buFont typeface="Arial"/>
              <a:buChar char="•"/>
            </a:pPr>
            <a:r>
              <a:rPr lang="pt-BR" sz="1800" b="0" i="0" u="none" strike="noStrike" cap="none" dirty="0">
                <a:solidFill>
                  <a:schemeClr val="dk1"/>
                </a:solidFill>
                <a:latin typeface="Times New Roman"/>
                <a:ea typeface="Times New Roman"/>
                <a:cs typeface="Times New Roman"/>
                <a:sym typeface="Times New Roman"/>
              </a:rPr>
              <a:t>∑(P ⋅l)= Soma dos produtos entre potências de carga (W) e seus respectivos comprimentos (m)</a:t>
            </a:r>
            <a:endParaRPr sz="1800" b="0" i="0" u="none" strike="noStrike" cap="none" dirty="0">
              <a:solidFill>
                <a:schemeClr val="dk1"/>
              </a:solidFill>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chemeClr val="dk1"/>
              </a:buClr>
              <a:buSzPts val="1800"/>
              <a:buFont typeface="Arial"/>
              <a:buChar char="•"/>
            </a:pPr>
            <a:r>
              <a:rPr lang="pt-BR" sz="1800" b="0" i="0" u="none" strike="noStrike" cap="none" dirty="0">
                <a:solidFill>
                  <a:schemeClr val="dk1"/>
                </a:solidFill>
                <a:latin typeface="Times New Roman"/>
                <a:ea typeface="Times New Roman"/>
                <a:cs typeface="Times New Roman"/>
                <a:sym typeface="Times New Roman"/>
              </a:rPr>
              <a:t>P = Potência da carga (W)</a:t>
            </a:r>
            <a:endParaRPr sz="1800" b="0" i="0" u="none" strike="noStrike" cap="none" dirty="0">
              <a:solidFill>
                <a:schemeClr val="dk1"/>
              </a:solidFill>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chemeClr val="dk1"/>
              </a:buClr>
              <a:buSzPts val="1800"/>
              <a:buFont typeface="Arial"/>
              <a:buChar char="•"/>
            </a:pPr>
            <a:r>
              <a:rPr lang="pt-BR" sz="1800" b="0" i="0" u="none" strike="noStrike" cap="none" dirty="0">
                <a:solidFill>
                  <a:schemeClr val="dk1"/>
                </a:solidFill>
                <a:latin typeface="Times New Roman"/>
                <a:ea typeface="Times New Roman"/>
                <a:cs typeface="Times New Roman"/>
                <a:sym typeface="Times New Roman"/>
              </a:rPr>
              <a:t>l = Comprimento do trecho do condutor até a carga (m)</a:t>
            </a:r>
            <a:endParaRPr sz="1800" b="0" i="0" u="none" strike="noStrike" cap="none" dirty="0">
              <a:solidFill>
                <a:schemeClr val="dk1"/>
              </a:solidFill>
              <a:latin typeface="Times New Roman"/>
              <a:ea typeface="Times New Roman"/>
              <a:cs typeface="Times New Roman"/>
              <a:sym typeface="Times New Roman"/>
            </a:endParaRPr>
          </a:p>
          <a:p>
            <a:pPr marL="457200" marR="0" lvl="0" indent="0" algn="just" rtl="0">
              <a:lnSpc>
                <a:spcPct val="150000"/>
              </a:lnSpc>
              <a:spcBef>
                <a:spcPts val="1000"/>
              </a:spcBef>
              <a:spcAft>
                <a:spcPts val="1000"/>
              </a:spcAft>
              <a:buClr>
                <a:srgbClr val="000000"/>
              </a:buClr>
              <a:buSzPts val="1800"/>
              <a:buFont typeface="Arial"/>
              <a:buNone/>
            </a:pPr>
            <a:endParaRPr sz="1800" b="0" i="0" u="none" strike="noStrike" cap="none" dirty="0">
              <a:solidFill>
                <a:schemeClr val="dk1"/>
              </a:solidFill>
              <a:latin typeface="Cambria Math"/>
              <a:ea typeface="Cambria Math"/>
              <a:cs typeface="Cambria Math"/>
              <a:sym typeface="Cambria Math"/>
            </a:endParaRPr>
          </a:p>
        </p:txBody>
      </p:sp>
      <p:pic>
        <p:nvPicPr>
          <p:cNvPr id="619" name="Google Shape;619;g3610f9f9850_4_29"/>
          <p:cNvPicPr preferRelativeResize="0"/>
          <p:nvPr/>
        </p:nvPicPr>
        <p:blipFill rotWithShape="1">
          <a:blip r:embed="rId3">
            <a:alphaModFix/>
          </a:blip>
          <a:srcRect/>
          <a:stretch/>
        </p:blipFill>
        <p:spPr>
          <a:xfrm>
            <a:off x="3904325" y="2872680"/>
            <a:ext cx="3419577" cy="5487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g3610f9f9850_4_38"/>
          <p:cNvSpPr txBox="1">
            <a:spLocks noGrp="1"/>
          </p:cNvSpPr>
          <p:nvPr>
            <p:ph type="ctrTitle"/>
          </p:nvPr>
        </p:nvSpPr>
        <p:spPr>
          <a:xfrm>
            <a:off x="169625" y="99525"/>
            <a:ext cx="10199700" cy="980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Calibri"/>
              <a:buNone/>
            </a:pPr>
            <a:r>
              <a:rPr lang="pt-BR" sz="3800"/>
              <a:t>QUEDA DE TENSÃO - RESULTADOS OBTIDOS</a:t>
            </a:r>
            <a:endParaRPr sz="3800"/>
          </a:p>
        </p:txBody>
      </p:sp>
      <p:sp>
        <p:nvSpPr>
          <p:cNvPr id="625" name="Google Shape;625;g3610f9f9850_4_38"/>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26" name="Google Shape;626;g3610f9f9850_4_38"/>
          <p:cNvSpPr txBox="1">
            <a:spLocks noGrp="1"/>
          </p:cNvSpPr>
          <p:nvPr>
            <p:ph type="sldNum" idx="12"/>
          </p:nvPr>
        </p:nvSpPr>
        <p:spPr>
          <a:xfrm>
            <a:off x="11694920" y="6152236"/>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18</a:t>
            </a:fld>
            <a:endParaRPr sz="2400" b="1">
              <a:solidFill>
                <a:schemeClr val="lt1"/>
              </a:solidFill>
            </a:endParaRPr>
          </a:p>
        </p:txBody>
      </p:sp>
      <p:graphicFrame>
        <p:nvGraphicFramePr>
          <p:cNvPr id="627" name="Google Shape;627;g3610f9f9850_4_38"/>
          <p:cNvGraphicFramePr/>
          <p:nvPr>
            <p:extLst>
              <p:ext uri="{D42A27DB-BD31-4B8C-83A1-F6EECF244321}">
                <p14:modId xmlns:p14="http://schemas.microsoft.com/office/powerpoint/2010/main" val="1364695759"/>
              </p:ext>
            </p:extLst>
          </p:nvPr>
        </p:nvGraphicFramePr>
        <p:xfrm>
          <a:off x="275515" y="747361"/>
          <a:ext cx="10485075" cy="5827440"/>
        </p:xfrm>
        <a:graphic>
          <a:graphicData uri="http://schemas.openxmlformats.org/drawingml/2006/table">
            <a:tbl>
              <a:tblPr>
                <a:noFill/>
                <a:tableStyleId>{D3CBA835-0D28-4EEB-95A2-36F334E88D7F}</a:tableStyleId>
              </a:tblPr>
              <a:tblGrid>
                <a:gridCol w="1069200">
                  <a:extLst>
                    <a:ext uri="{9D8B030D-6E8A-4147-A177-3AD203B41FA5}">
                      <a16:colId xmlns:a16="http://schemas.microsoft.com/office/drawing/2014/main" val="20000"/>
                    </a:ext>
                  </a:extLst>
                </a:gridCol>
                <a:gridCol w="1656675">
                  <a:extLst>
                    <a:ext uri="{9D8B030D-6E8A-4147-A177-3AD203B41FA5}">
                      <a16:colId xmlns:a16="http://schemas.microsoft.com/office/drawing/2014/main" val="20001"/>
                    </a:ext>
                  </a:extLst>
                </a:gridCol>
                <a:gridCol w="907075">
                  <a:extLst>
                    <a:ext uri="{9D8B030D-6E8A-4147-A177-3AD203B41FA5}">
                      <a16:colId xmlns:a16="http://schemas.microsoft.com/office/drawing/2014/main" val="20002"/>
                    </a:ext>
                  </a:extLst>
                </a:gridCol>
                <a:gridCol w="949200">
                  <a:extLst>
                    <a:ext uri="{9D8B030D-6E8A-4147-A177-3AD203B41FA5}">
                      <a16:colId xmlns:a16="http://schemas.microsoft.com/office/drawing/2014/main" val="20003"/>
                    </a:ext>
                  </a:extLst>
                </a:gridCol>
                <a:gridCol w="995675">
                  <a:extLst>
                    <a:ext uri="{9D8B030D-6E8A-4147-A177-3AD203B41FA5}">
                      <a16:colId xmlns:a16="http://schemas.microsoft.com/office/drawing/2014/main" val="20004"/>
                    </a:ext>
                  </a:extLst>
                </a:gridCol>
                <a:gridCol w="1198875">
                  <a:extLst>
                    <a:ext uri="{9D8B030D-6E8A-4147-A177-3AD203B41FA5}">
                      <a16:colId xmlns:a16="http://schemas.microsoft.com/office/drawing/2014/main" val="20005"/>
                    </a:ext>
                  </a:extLst>
                </a:gridCol>
                <a:gridCol w="1424325">
                  <a:extLst>
                    <a:ext uri="{9D8B030D-6E8A-4147-A177-3AD203B41FA5}">
                      <a16:colId xmlns:a16="http://schemas.microsoft.com/office/drawing/2014/main" val="20006"/>
                    </a:ext>
                  </a:extLst>
                </a:gridCol>
                <a:gridCol w="1369675">
                  <a:extLst>
                    <a:ext uri="{9D8B030D-6E8A-4147-A177-3AD203B41FA5}">
                      <a16:colId xmlns:a16="http://schemas.microsoft.com/office/drawing/2014/main" val="20007"/>
                    </a:ext>
                  </a:extLst>
                </a:gridCol>
                <a:gridCol w="914375">
                  <a:extLst>
                    <a:ext uri="{9D8B030D-6E8A-4147-A177-3AD203B41FA5}">
                      <a16:colId xmlns:a16="http://schemas.microsoft.com/office/drawing/2014/main" val="20008"/>
                    </a:ext>
                  </a:extLst>
                </a:gridCol>
              </a:tblGrid>
              <a:tr h="857074">
                <a:tc>
                  <a:txBody>
                    <a:bodyPr/>
                    <a:lstStyle/>
                    <a:p>
                      <a:pPr marL="0" marR="0" lvl="0" indent="0" algn="ctr" rtl="0">
                        <a:lnSpc>
                          <a:spcPct val="100000"/>
                        </a:lnSpc>
                        <a:spcBef>
                          <a:spcPts val="0"/>
                        </a:spcBef>
                        <a:spcAft>
                          <a:spcPts val="0"/>
                        </a:spcAft>
                        <a:buClr>
                          <a:srgbClr val="000000"/>
                        </a:buClr>
                        <a:buSzPts val="1200"/>
                        <a:buFont typeface="Arial"/>
                        <a:buNone/>
                      </a:pPr>
                      <a:r>
                        <a:rPr lang="pt-BR" sz="1400" b="1" u="none" strike="noStrike" cap="none">
                          <a:solidFill>
                            <a:schemeClr val="lt1"/>
                          </a:solidFill>
                        </a:rPr>
                        <a:t>Área</a:t>
                      </a:r>
                      <a:endParaRPr sz="1600" u="none" strike="noStrike" cap="none"/>
                    </a:p>
                  </a:txBody>
                  <a:tcPr marL="91425" marR="91425" marT="91425" marB="91425" anchor="ctr">
                    <a:solidFill>
                      <a:srgbClr val="595959"/>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pt-BR" sz="1400" b="1" u="none" strike="noStrike" cap="none">
                          <a:solidFill>
                            <a:schemeClr val="lt1"/>
                          </a:solidFill>
                        </a:rPr>
                        <a:t>Carga</a:t>
                      </a:r>
                      <a:endParaRPr sz="1600" u="none" strike="noStrike" cap="none"/>
                    </a:p>
                  </a:txBody>
                  <a:tcPr marL="91425" marR="91425" marT="91425" marB="91425" anchor="ctr">
                    <a:solidFill>
                      <a:srgbClr val="595959"/>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pt-BR" sz="1400" b="1" u="none" strike="noStrike" cap="none">
                          <a:solidFill>
                            <a:schemeClr val="lt1"/>
                          </a:solidFill>
                        </a:rPr>
                        <a:t>Raiz de 3</a:t>
                      </a:r>
                      <a:endParaRPr sz="1600" u="none" strike="noStrike" cap="none"/>
                    </a:p>
                  </a:txBody>
                  <a:tcPr marL="91425" marR="91425" marT="91425" marB="91425" anchor="ctr">
                    <a:solidFill>
                      <a:srgbClr val="595959"/>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pt-BR" sz="1400" b="1" u="none" strike="noStrike" cap="none">
                          <a:solidFill>
                            <a:schemeClr val="lt1"/>
                          </a:solidFill>
                        </a:rPr>
                        <a:t>p</a:t>
                      </a:r>
                      <a:endParaRPr sz="1400" b="1" u="none" strike="noStrike" cap="none">
                        <a:solidFill>
                          <a:schemeClr val="lt1"/>
                        </a:solidFill>
                      </a:endParaRPr>
                    </a:p>
                  </a:txBody>
                  <a:tcPr marL="91425" marR="91425" marT="91425" marB="91425" anchor="ctr">
                    <a:solidFill>
                      <a:srgbClr val="595959"/>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pt-BR" sz="1400" b="1" u="none" strike="noStrike" cap="none">
                          <a:solidFill>
                            <a:schemeClr val="lt1"/>
                          </a:solidFill>
                        </a:rPr>
                        <a:t>e(%)</a:t>
                      </a:r>
                      <a:endParaRPr sz="1400" b="1" u="none" strike="noStrike" cap="none">
                        <a:solidFill>
                          <a:schemeClr val="lt1"/>
                        </a:solidFill>
                      </a:endParaRPr>
                    </a:p>
                  </a:txBody>
                  <a:tcPr marL="91425" marR="91425" marT="91425" marB="91425" anchor="ctr">
                    <a:solidFill>
                      <a:srgbClr val="595959"/>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pt-BR" sz="1400" b="1" u="none" strike="noStrike" cap="none">
                          <a:solidFill>
                            <a:schemeClr val="lt1"/>
                          </a:solidFill>
                        </a:rPr>
                        <a:t>Tensão Fase-Fase 380V</a:t>
                      </a:r>
                      <a:endParaRPr sz="1600" u="none" strike="noStrike" cap="none"/>
                    </a:p>
                  </a:txBody>
                  <a:tcPr marL="91425" marR="91425" marT="91425" marB="91425" anchor="ctr">
                    <a:solidFill>
                      <a:srgbClr val="595959"/>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pt-BR" sz="1400" b="1" u="none" strike="noStrike" cap="none">
                          <a:solidFill>
                            <a:schemeClr val="lt1"/>
                          </a:solidFill>
                        </a:rPr>
                        <a:t>Comprimento Circ. (L)</a:t>
                      </a:r>
                      <a:endParaRPr sz="1600" u="none" strike="noStrike" cap="none"/>
                    </a:p>
                  </a:txBody>
                  <a:tcPr marL="91425" marR="91425" marT="91425" marB="91425" anchor="ctr">
                    <a:solidFill>
                      <a:srgbClr val="595959"/>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pt-BR" sz="1400" b="1" u="none" strike="noStrike" cap="none">
                          <a:solidFill>
                            <a:schemeClr val="lt1"/>
                          </a:solidFill>
                        </a:rPr>
                        <a:t>Fórmula Seção Queda Tensão</a:t>
                      </a:r>
                      <a:endParaRPr sz="1600" u="none" strike="noStrike" cap="none"/>
                    </a:p>
                  </a:txBody>
                  <a:tcPr marL="91425" marR="91425" marT="91425" marB="91425" anchor="ctr">
                    <a:solidFill>
                      <a:srgbClr val="595959"/>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pt-BR" sz="1400" b="1" u="none" strike="noStrike" cap="none">
                          <a:solidFill>
                            <a:schemeClr val="lt1"/>
                          </a:solidFill>
                        </a:rPr>
                        <a:t>Bitola – (mm²)</a:t>
                      </a:r>
                      <a:endParaRPr sz="1600" u="none" strike="noStrike" cap="none"/>
                    </a:p>
                  </a:txBody>
                  <a:tcPr marL="91425" marR="91425" marT="91425" marB="91425" anchor="ctr">
                    <a:solidFill>
                      <a:srgbClr val="595959"/>
                    </a:solidFill>
                  </a:tcPr>
                </a:tc>
                <a:extLst>
                  <a:ext uri="{0D108BD9-81ED-4DB2-BD59-A6C34878D82A}">
                    <a16:rowId xmlns:a16="http://schemas.microsoft.com/office/drawing/2014/main" val="10000"/>
                  </a:ext>
                </a:extLst>
              </a:tr>
              <a:tr h="383935">
                <a:tc rowSpan="4">
                  <a:txBody>
                    <a:bodyPr/>
                    <a:lstStyle/>
                    <a:p>
                      <a:pPr marL="0" marR="0" lvl="0" indent="0" algn="ctr" rtl="0">
                        <a:lnSpc>
                          <a:spcPct val="100000"/>
                        </a:lnSpc>
                        <a:spcBef>
                          <a:spcPts val="0"/>
                        </a:spcBef>
                        <a:spcAft>
                          <a:spcPts val="0"/>
                        </a:spcAft>
                        <a:buClr>
                          <a:srgbClr val="000000"/>
                        </a:buClr>
                        <a:buSzPts val="1200"/>
                        <a:buFont typeface="Arial"/>
                        <a:buNone/>
                      </a:pPr>
                      <a:r>
                        <a:rPr lang="pt-BR" sz="1400" b="1" u="none" strike="noStrike" cap="none"/>
                        <a:t>1</a:t>
                      </a:r>
                      <a:endParaRPr sz="1400" b="1"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Motor 1</a:t>
                      </a:r>
                      <a:endParaRPr sz="1400" u="none" strike="noStrike" cap="none"/>
                    </a:p>
                  </a:txBody>
                  <a:tcPr marL="91425" marR="91425" marT="91425" marB="91425" anchor="ctr"/>
                </a:tc>
                <a:tc rowSpan="4">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1,73</a:t>
                      </a:r>
                      <a:endParaRPr sz="1400" u="none" strike="noStrike" cap="none"/>
                    </a:p>
                  </a:txBody>
                  <a:tcPr marL="91425" marR="91425" marT="91425" marB="91425" anchor="ctr"/>
                </a:tc>
                <a:tc rowSpan="4">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0,02</a:t>
                      </a:r>
                      <a:endParaRPr sz="1400" u="none" strike="noStrike" cap="none"/>
                    </a:p>
                  </a:txBody>
                  <a:tcPr marL="91425" marR="91425" marT="91425" marB="91425" anchor="ctr"/>
                </a:tc>
                <a:tc rowSpan="4">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0,02</a:t>
                      </a:r>
                      <a:endParaRPr sz="1400" u="none" strike="noStrike" cap="none"/>
                    </a:p>
                  </a:txBody>
                  <a:tcPr marL="91425" marR="91425" marT="91425" marB="91425" anchor="ctr"/>
                </a:tc>
                <a:tc rowSpan="4">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144400</a:t>
                      </a:r>
                      <a:endParaRPr sz="1400" u="none" strike="noStrike" cap="none"/>
                    </a:p>
                  </a:txBody>
                  <a:tcPr marL="91425" marR="91425" marT="91425" marB="91425" anchor="ctr"/>
                </a:tc>
                <a:tc rowSpan="4">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25</a:t>
                      </a:r>
                      <a:endParaRPr sz="1400" u="none" strike="noStrike" cap="none"/>
                    </a:p>
                  </a:txBody>
                  <a:tcPr marL="91425" marR="91425" marT="91425" marB="91425" anchor="ctr"/>
                </a:tc>
                <a:tc rowSpan="4">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80,32</a:t>
                      </a:r>
                      <a:endParaRPr sz="1400" u="none" strike="noStrike" cap="none"/>
                    </a:p>
                  </a:txBody>
                  <a:tcPr marL="91425" marR="91425" marT="91425" marB="91425" anchor="ctr"/>
                </a:tc>
                <a:tc rowSpan="4">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95</a:t>
                      </a:r>
                      <a:endParaRPr sz="1400" u="none" strike="noStrike" cap="none"/>
                    </a:p>
                  </a:txBody>
                  <a:tcPr marL="91425" marR="91425" marT="91425" marB="91425" anchor="ctr"/>
                </a:tc>
                <a:extLst>
                  <a:ext uri="{0D108BD9-81ED-4DB2-BD59-A6C34878D82A}">
                    <a16:rowId xmlns:a16="http://schemas.microsoft.com/office/drawing/2014/main" val="10001"/>
                  </a:ext>
                </a:extLst>
              </a:tr>
              <a:tr h="383935">
                <a:tc vMerge="1">
                  <a:txBody>
                    <a:bodyPr/>
                    <a:lstStyle/>
                    <a:p>
                      <a:endParaRPr lang="pt-BR"/>
                    </a:p>
                  </a:txBody>
                  <a:tcPr/>
                </a:tc>
                <a:tc>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Motor 2</a:t>
                      </a:r>
                      <a:endParaRPr sz="1400" u="none" strike="noStrike" cap="none"/>
                    </a:p>
                  </a:txBody>
                  <a:tcPr marL="91425" marR="91425" marT="91425" marB="91425" anchor="ct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0002"/>
                  </a:ext>
                </a:extLst>
              </a:tr>
              <a:tr h="383935">
                <a:tc vMerge="1">
                  <a:txBody>
                    <a:bodyPr/>
                    <a:lstStyle/>
                    <a:p>
                      <a:endParaRPr lang="pt-BR"/>
                    </a:p>
                  </a:txBody>
                  <a:tcPr/>
                </a:tc>
                <a:tc>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Motor 3</a:t>
                      </a:r>
                      <a:endParaRPr sz="1400" u="none" strike="noStrike" cap="none"/>
                    </a:p>
                  </a:txBody>
                  <a:tcPr marL="91425" marR="91425" marT="91425" marB="91425" anchor="ct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0003"/>
                  </a:ext>
                </a:extLst>
              </a:tr>
              <a:tr h="383935">
                <a:tc vMerge="1">
                  <a:txBody>
                    <a:bodyPr/>
                    <a:lstStyle/>
                    <a:p>
                      <a:endParaRPr lang="pt-BR"/>
                    </a:p>
                  </a:txBody>
                  <a:tcPr/>
                </a:tc>
                <a:tc>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dirty="0"/>
                        <a:t>Motor 4</a:t>
                      </a:r>
                      <a:endParaRPr sz="1400" u="none" strike="noStrike" cap="none" dirty="0"/>
                    </a:p>
                  </a:txBody>
                  <a:tcPr marL="91425" marR="91425" marT="91425" marB="91425" anchor="ct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0004"/>
                  </a:ext>
                </a:extLst>
              </a:tr>
              <a:tr h="383935">
                <a:tc rowSpan="3">
                  <a:txBody>
                    <a:bodyPr/>
                    <a:lstStyle/>
                    <a:p>
                      <a:pPr marL="0" marR="0" lvl="0" indent="0" algn="ctr" rtl="0">
                        <a:lnSpc>
                          <a:spcPct val="100000"/>
                        </a:lnSpc>
                        <a:spcBef>
                          <a:spcPts val="0"/>
                        </a:spcBef>
                        <a:spcAft>
                          <a:spcPts val="0"/>
                        </a:spcAft>
                        <a:buClr>
                          <a:srgbClr val="000000"/>
                        </a:buClr>
                        <a:buSzPts val="1200"/>
                        <a:buFont typeface="Arial"/>
                        <a:buNone/>
                      </a:pPr>
                      <a:r>
                        <a:rPr lang="pt-BR" sz="1400" b="1" u="none" strike="noStrike" cap="none"/>
                        <a:t>2</a:t>
                      </a:r>
                      <a:endParaRPr sz="1400" b="1"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Motor 5</a:t>
                      </a:r>
                      <a:endParaRPr sz="1400" u="none" strike="noStrike" cap="none"/>
                    </a:p>
                  </a:txBody>
                  <a:tcPr marL="91425" marR="91425" marT="91425" marB="91425" anchor="ctr"/>
                </a:tc>
                <a:tc rowSpan="3">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1,73</a:t>
                      </a:r>
                      <a:endParaRPr sz="1400" u="none" strike="noStrike" cap="none"/>
                    </a:p>
                  </a:txBody>
                  <a:tcPr marL="91425" marR="91425" marT="91425" marB="91425" anchor="ctr"/>
                </a:tc>
                <a:tc rowSpan="3">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0,02</a:t>
                      </a:r>
                      <a:endParaRPr sz="1400" u="none" strike="noStrike" cap="none"/>
                    </a:p>
                  </a:txBody>
                  <a:tcPr marL="91425" marR="91425" marT="91425" marB="91425" anchor="ctr"/>
                </a:tc>
                <a:tc rowSpan="3">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0,02</a:t>
                      </a:r>
                      <a:endParaRPr sz="1400" u="none" strike="noStrike" cap="none"/>
                    </a:p>
                  </a:txBody>
                  <a:tcPr marL="91425" marR="91425" marT="91425" marB="91425" anchor="ctr"/>
                </a:tc>
                <a:tc rowSpan="3">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144400</a:t>
                      </a:r>
                      <a:endParaRPr sz="1400" u="none" strike="noStrike" cap="none"/>
                    </a:p>
                  </a:txBody>
                  <a:tcPr marL="91425" marR="91425" marT="91425" marB="91425" anchor="ctr"/>
                </a:tc>
                <a:tc rowSpan="3">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35</a:t>
                      </a:r>
                      <a:endParaRPr sz="1400" u="none" strike="noStrike" cap="none"/>
                    </a:p>
                  </a:txBody>
                  <a:tcPr marL="91425" marR="91425" marT="91425" marB="91425" anchor="ctr"/>
                </a:tc>
                <a:tc rowSpan="3">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41,11</a:t>
                      </a:r>
                      <a:endParaRPr sz="1400" u="none" strike="noStrike" cap="none"/>
                    </a:p>
                  </a:txBody>
                  <a:tcPr marL="91425" marR="91425" marT="91425" marB="91425" anchor="ctr"/>
                </a:tc>
                <a:tc rowSpan="3">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50</a:t>
                      </a:r>
                      <a:endParaRPr sz="1400" u="none" strike="noStrike" cap="none"/>
                    </a:p>
                  </a:txBody>
                  <a:tcPr marL="91425" marR="91425" marT="91425" marB="91425" anchor="ctr"/>
                </a:tc>
                <a:extLst>
                  <a:ext uri="{0D108BD9-81ED-4DB2-BD59-A6C34878D82A}">
                    <a16:rowId xmlns:a16="http://schemas.microsoft.com/office/drawing/2014/main" val="10005"/>
                  </a:ext>
                </a:extLst>
              </a:tr>
              <a:tr h="383935">
                <a:tc vMerge="1">
                  <a:txBody>
                    <a:bodyPr/>
                    <a:lstStyle/>
                    <a:p>
                      <a:endParaRPr lang="pt-BR"/>
                    </a:p>
                  </a:txBody>
                  <a:tcPr/>
                </a:tc>
                <a:tc>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Motor 6</a:t>
                      </a:r>
                      <a:endParaRPr sz="1400" u="none" strike="noStrike" cap="none"/>
                    </a:p>
                  </a:txBody>
                  <a:tcPr marL="91425" marR="91425" marT="91425" marB="91425" anchor="ct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0006"/>
                  </a:ext>
                </a:extLst>
              </a:tr>
              <a:tr h="383935">
                <a:tc vMerge="1">
                  <a:txBody>
                    <a:bodyPr/>
                    <a:lstStyle/>
                    <a:p>
                      <a:endParaRPr lang="pt-BR"/>
                    </a:p>
                  </a:txBody>
                  <a:tcPr/>
                </a:tc>
                <a:tc>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Motor 7</a:t>
                      </a:r>
                      <a:endParaRPr sz="1400" u="none" strike="noStrike" cap="none"/>
                    </a:p>
                  </a:txBody>
                  <a:tcPr marL="91425" marR="91425" marT="91425" marB="91425" anchor="ct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0007"/>
                  </a:ext>
                </a:extLst>
              </a:tr>
              <a:tr h="383935">
                <a:tc rowSpan="5">
                  <a:txBody>
                    <a:bodyPr/>
                    <a:lstStyle/>
                    <a:p>
                      <a:pPr marL="0" marR="0" lvl="0" indent="0" algn="ctr" rtl="0">
                        <a:lnSpc>
                          <a:spcPct val="100000"/>
                        </a:lnSpc>
                        <a:spcBef>
                          <a:spcPts val="0"/>
                        </a:spcBef>
                        <a:spcAft>
                          <a:spcPts val="0"/>
                        </a:spcAft>
                        <a:buClr>
                          <a:srgbClr val="000000"/>
                        </a:buClr>
                        <a:buSzPts val="1200"/>
                        <a:buFont typeface="Arial"/>
                        <a:buNone/>
                      </a:pPr>
                      <a:r>
                        <a:rPr lang="pt-BR" sz="1400" b="1" u="none" strike="noStrike" cap="none"/>
                        <a:t>3</a:t>
                      </a:r>
                      <a:endParaRPr sz="1400" b="1"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Auxiliar</a:t>
                      </a:r>
                      <a:endParaRPr sz="1400" u="none" strike="noStrike" cap="none"/>
                    </a:p>
                  </a:txBody>
                  <a:tcPr marL="91425" marR="91425" marT="91425" marB="91425" anchor="ctr"/>
                </a:tc>
                <a:tc rowSpan="5">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1,73</a:t>
                      </a:r>
                      <a:endParaRPr sz="1400" u="none" strike="noStrike" cap="none"/>
                    </a:p>
                  </a:txBody>
                  <a:tcPr marL="91425" marR="91425" marT="91425" marB="91425" anchor="ctr"/>
                </a:tc>
                <a:tc rowSpan="5">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0,02</a:t>
                      </a:r>
                      <a:endParaRPr sz="1400" u="none" strike="noStrike" cap="none"/>
                    </a:p>
                  </a:txBody>
                  <a:tcPr marL="91425" marR="91425" marT="91425" marB="91425" anchor="ctr"/>
                </a:tc>
                <a:tc rowSpan="5">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0,02</a:t>
                      </a:r>
                      <a:endParaRPr sz="1400" u="none" strike="noStrike" cap="none"/>
                    </a:p>
                  </a:txBody>
                  <a:tcPr marL="91425" marR="91425" marT="91425" marB="91425" anchor="ctr"/>
                </a:tc>
                <a:tc rowSpan="5">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144400</a:t>
                      </a:r>
                      <a:endParaRPr sz="1400" u="none" strike="noStrike" cap="none"/>
                    </a:p>
                  </a:txBody>
                  <a:tcPr marL="91425" marR="91425" marT="91425" marB="91425" anchor="ctr"/>
                </a:tc>
                <a:tc rowSpan="5">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30</a:t>
                      </a:r>
                      <a:endParaRPr sz="1400" u="none" strike="noStrike" cap="none"/>
                    </a:p>
                  </a:txBody>
                  <a:tcPr marL="91425" marR="91425" marT="91425" marB="91425" anchor="ctr"/>
                </a:tc>
                <a:tc rowSpan="5">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82,61</a:t>
                      </a:r>
                      <a:endParaRPr sz="1400" u="none" strike="noStrike" cap="none"/>
                    </a:p>
                  </a:txBody>
                  <a:tcPr marL="91425" marR="91425" marT="91425" marB="91425" anchor="ctr"/>
                </a:tc>
                <a:tc rowSpan="5">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95</a:t>
                      </a:r>
                      <a:endParaRPr sz="1400" u="none" strike="noStrike" cap="none"/>
                    </a:p>
                  </a:txBody>
                  <a:tcPr marL="91425" marR="91425" marT="91425" marB="91425" anchor="ctr"/>
                </a:tc>
                <a:extLst>
                  <a:ext uri="{0D108BD9-81ED-4DB2-BD59-A6C34878D82A}">
                    <a16:rowId xmlns:a16="http://schemas.microsoft.com/office/drawing/2014/main" val="10008"/>
                  </a:ext>
                </a:extLst>
              </a:tr>
              <a:tr h="383935">
                <a:tc vMerge="1">
                  <a:txBody>
                    <a:bodyPr/>
                    <a:lstStyle/>
                    <a:p>
                      <a:endParaRPr lang="pt-BR"/>
                    </a:p>
                  </a:txBody>
                  <a:tcPr/>
                </a:tc>
                <a:tc>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Auxiliar</a:t>
                      </a:r>
                      <a:endParaRPr sz="1400" u="none" strike="noStrike" cap="none"/>
                    </a:p>
                  </a:txBody>
                  <a:tcPr marL="91425" marR="91425" marT="91425" marB="91425" anchor="ct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0009"/>
                  </a:ext>
                </a:extLst>
              </a:tr>
              <a:tr h="504133">
                <a:tc vMerge="1">
                  <a:txBody>
                    <a:bodyPr/>
                    <a:lstStyle/>
                    <a:p>
                      <a:endParaRPr lang="pt-BR"/>
                    </a:p>
                  </a:txBody>
                  <a:tcPr/>
                </a:tc>
                <a:tc>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Aquecimento 1</a:t>
                      </a:r>
                      <a:endParaRPr sz="1400" u="none" strike="noStrike" cap="none"/>
                    </a:p>
                  </a:txBody>
                  <a:tcPr marL="91425" marR="91425" marT="91425" marB="91425" anchor="ct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0010"/>
                  </a:ext>
                </a:extLst>
              </a:tr>
              <a:tr h="504133">
                <a:tc vMerge="1">
                  <a:txBody>
                    <a:bodyPr/>
                    <a:lstStyle/>
                    <a:p>
                      <a:endParaRPr lang="pt-BR"/>
                    </a:p>
                  </a:txBody>
                  <a:tcPr/>
                </a:tc>
                <a:tc>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a:t>Aquecimento 2</a:t>
                      </a:r>
                      <a:endParaRPr sz="1400" u="none" strike="noStrike" cap="none"/>
                    </a:p>
                  </a:txBody>
                  <a:tcPr marL="91425" marR="91425" marT="91425" marB="91425" anchor="ct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0011"/>
                  </a:ext>
                </a:extLst>
              </a:tr>
              <a:tr h="0">
                <a:tc vMerge="1">
                  <a:txBody>
                    <a:bodyPr/>
                    <a:lstStyle/>
                    <a:p>
                      <a:endParaRPr lang="pt-BR"/>
                    </a:p>
                  </a:txBody>
                  <a:tcPr/>
                </a:tc>
                <a:tc>
                  <a:txBody>
                    <a:bodyPr/>
                    <a:lstStyle/>
                    <a:p>
                      <a:pPr marL="0" marR="0" lvl="0" indent="0" algn="ctr" rtl="0">
                        <a:lnSpc>
                          <a:spcPct val="100000"/>
                        </a:lnSpc>
                        <a:spcBef>
                          <a:spcPts val="0"/>
                        </a:spcBef>
                        <a:spcAft>
                          <a:spcPts val="0"/>
                        </a:spcAft>
                        <a:buClr>
                          <a:srgbClr val="000000"/>
                        </a:buClr>
                        <a:buSzPts val="1200"/>
                        <a:buFont typeface="Arial"/>
                        <a:buNone/>
                      </a:pPr>
                      <a:r>
                        <a:rPr lang="pt-BR" sz="1400" u="none" strike="noStrike" cap="none" dirty="0"/>
                        <a:t>Aquecimento 3</a:t>
                      </a:r>
                      <a:endParaRPr sz="1400" u="none" strike="noStrike" cap="none" dirty="0"/>
                    </a:p>
                  </a:txBody>
                  <a:tcPr marL="91425" marR="91425" marT="91425" marB="91425" anchor="ct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0012"/>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g3610f9f9850_4_45"/>
          <p:cNvSpPr txBox="1">
            <a:spLocks noGrp="1"/>
          </p:cNvSpPr>
          <p:nvPr>
            <p:ph type="ctrTitle"/>
          </p:nvPr>
        </p:nvSpPr>
        <p:spPr>
          <a:xfrm>
            <a:off x="384150" y="86475"/>
            <a:ext cx="10891150" cy="980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Calibri"/>
              <a:buNone/>
            </a:pPr>
            <a:r>
              <a:rPr lang="pt-BR" sz="3800"/>
              <a:t>DISJUNTORES E CONDUTORES PARA CADA ÁREA</a:t>
            </a:r>
            <a:endParaRPr sz="3800"/>
          </a:p>
          <a:p>
            <a:pPr marL="0" lvl="0" indent="0" algn="ctr" rtl="0">
              <a:lnSpc>
                <a:spcPct val="90000"/>
              </a:lnSpc>
              <a:spcBef>
                <a:spcPts val="0"/>
              </a:spcBef>
              <a:spcAft>
                <a:spcPts val="0"/>
              </a:spcAft>
              <a:buClr>
                <a:schemeClr val="dk1"/>
              </a:buClr>
              <a:buSzPts val="5400"/>
              <a:buFont typeface="Calibri"/>
              <a:buNone/>
            </a:pPr>
            <a:endParaRPr sz="3800"/>
          </a:p>
        </p:txBody>
      </p:sp>
      <p:sp>
        <p:nvSpPr>
          <p:cNvPr id="633" name="Google Shape;633;g3610f9f9850_4_45"/>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34" name="Google Shape;634;g3610f9f9850_4_45"/>
          <p:cNvSpPr txBox="1">
            <a:spLocks noGrp="1"/>
          </p:cNvSpPr>
          <p:nvPr>
            <p:ph type="sldNum" idx="12"/>
          </p:nvPr>
        </p:nvSpPr>
        <p:spPr>
          <a:xfrm>
            <a:off x="11694920" y="61944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19</a:t>
            </a:fld>
            <a:endParaRPr sz="2400" b="1">
              <a:solidFill>
                <a:schemeClr val="lt1"/>
              </a:solidFill>
            </a:endParaRPr>
          </a:p>
        </p:txBody>
      </p:sp>
      <p:sp>
        <p:nvSpPr>
          <p:cNvPr id="635" name="Google Shape;635;g3610f9f9850_4_45"/>
          <p:cNvSpPr txBox="1"/>
          <p:nvPr/>
        </p:nvSpPr>
        <p:spPr>
          <a:xfrm>
            <a:off x="384150" y="928300"/>
            <a:ext cx="9655800" cy="980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500"/>
              <a:buFont typeface="Arial"/>
              <a:buNone/>
            </a:pPr>
            <a:r>
              <a:rPr lang="pt-BR" sz="2500" b="0" i="0" u="none" strike="noStrike" cap="none">
                <a:solidFill>
                  <a:schemeClr val="dk1"/>
                </a:solidFill>
                <a:latin typeface="Calibri"/>
                <a:ea typeface="Calibri"/>
                <a:cs typeface="Calibri"/>
                <a:sym typeface="Calibri"/>
              </a:rPr>
              <a:t>SEÇÃO MÍNIMA</a:t>
            </a:r>
            <a:endParaRPr sz="2500" b="0" i="0" u="none" strike="noStrike" cap="none">
              <a:solidFill>
                <a:schemeClr val="dk1"/>
              </a:solidFill>
              <a:latin typeface="Calibri"/>
              <a:ea typeface="Calibri"/>
              <a:cs typeface="Calibri"/>
              <a:sym typeface="Calibri"/>
            </a:endParaRPr>
          </a:p>
          <a:p>
            <a:pPr marL="0" marR="0" lvl="0" indent="0" algn="just" rtl="0">
              <a:lnSpc>
                <a:spcPct val="100000"/>
              </a:lnSpc>
              <a:spcBef>
                <a:spcPts val="800"/>
              </a:spcBef>
              <a:spcAft>
                <a:spcPts val="80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636" name="Google Shape;636;g3610f9f9850_4_45"/>
          <p:cNvSpPr txBox="1"/>
          <p:nvPr/>
        </p:nvSpPr>
        <p:spPr>
          <a:xfrm>
            <a:off x="384150" y="1843150"/>
            <a:ext cx="10267200" cy="23550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pt-BR" sz="1800" b="0" i="0" u="none" strike="noStrike" cap="none">
                <a:solidFill>
                  <a:schemeClr val="dk1"/>
                </a:solidFill>
                <a:latin typeface="Times New Roman"/>
                <a:ea typeface="Times New Roman"/>
                <a:cs typeface="Times New Roman"/>
                <a:sym typeface="Times New Roman"/>
              </a:rPr>
              <a:t>Considerou-se também a seção mínima exigida pelas normas para fins de proteção mecânica e segurança da instalação, baseando-se nas correntes nominais dos motores, tomando como referência a norma ABNT NBR 5410:2004 - Tabela 37; para escolha dos condutores.</a:t>
            </a:r>
            <a:endParaRPr sz="1800" b="0" i="0" u="none" strike="noStrike" cap="none">
              <a:solidFill>
                <a:schemeClr val="dk1"/>
              </a:solidFill>
              <a:latin typeface="Times New Roman"/>
              <a:ea typeface="Times New Roman"/>
              <a:cs typeface="Times New Roman"/>
              <a:sym typeface="Times New Roman"/>
            </a:endParaRPr>
          </a:p>
          <a:p>
            <a:pPr marL="0" marR="0" lvl="0" indent="0" algn="just" rtl="0">
              <a:lnSpc>
                <a:spcPct val="150000"/>
              </a:lnSpc>
              <a:spcBef>
                <a:spcPts val="800"/>
              </a:spcBef>
              <a:spcAft>
                <a:spcPts val="0"/>
              </a:spcAft>
              <a:buClr>
                <a:srgbClr val="000000"/>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457200" marR="0" lvl="0" indent="0" algn="just" rtl="0">
              <a:lnSpc>
                <a:spcPct val="150000"/>
              </a:lnSpc>
              <a:spcBef>
                <a:spcPts val="1000"/>
              </a:spcBef>
              <a:spcAft>
                <a:spcPts val="1000"/>
              </a:spcAft>
              <a:buClr>
                <a:srgbClr val="000000"/>
              </a:buClr>
              <a:buSzPts val="1800"/>
              <a:buFont typeface="Arial"/>
              <a:buNone/>
            </a:pPr>
            <a:endParaRPr sz="1800" b="0" i="0" u="none" strike="noStrike" cap="none">
              <a:solidFill>
                <a:schemeClr val="dk1"/>
              </a:solidFill>
              <a:latin typeface="Cambria Math"/>
              <a:ea typeface="Cambria Math"/>
              <a:cs typeface="Cambria Math"/>
              <a:sym typeface="Cambria Math"/>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
          <p:cNvSpPr txBox="1">
            <a:spLocks noGrp="1"/>
          </p:cNvSpPr>
          <p:nvPr>
            <p:ph type="ctrTitle"/>
          </p:nvPr>
        </p:nvSpPr>
        <p:spPr>
          <a:xfrm>
            <a:off x="426720" y="345441"/>
            <a:ext cx="346456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400"/>
              <a:buFont typeface="Calibri"/>
              <a:buNone/>
            </a:pPr>
            <a:r>
              <a:rPr lang="pt-BR" sz="3800"/>
              <a:t>ÍNDICE </a:t>
            </a:r>
            <a:endParaRPr sz="3800"/>
          </a:p>
        </p:txBody>
      </p:sp>
      <p:sp>
        <p:nvSpPr>
          <p:cNvPr id="473" name="Google Shape;473;p2"/>
          <p:cNvSpPr txBox="1">
            <a:spLocks noGrp="1"/>
          </p:cNvSpPr>
          <p:nvPr>
            <p:ph type="subTitle" idx="1"/>
          </p:nvPr>
        </p:nvSpPr>
        <p:spPr>
          <a:xfrm>
            <a:off x="376595" y="1326198"/>
            <a:ext cx="8565000" cy="4980900"/>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lnSpc>
                <a:spcPct val="90000"/>
              </a:lnSpc>
              <a:spcBef>
                <a:spcPts val="0"/>
              </a:spcBef>
              <a:spcAft>
                <a:spcPts val="0"/>
              </a:spcAft>
              <a:buClr>
                <a:schemeClr val="dk1"/>
              </a:buClr>
              <a:buSzPct val="108107"/>
              <a:buFont typeface="Calibri"/>
              <a:buAutoNum type="arabicPeriod"/>
            </a:pPr>
            <a:r>
              <a:rPr lang="pt-BR" sz="1800">
                <a:latin typeface="Times New Roman"/>
                <a:ea typeface="Times New Roman"/>
                <a:cs typeface="Times New Roman"/>
                <a:sym typeface="Times New Roman"/>
              </a:rPr>
              <a:t>INTRODUÇÃO</a:t>
            </a:r>
            <a:endParaRPr>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chemeClr val="dk1"/>
              </a:buClr>
              <a:buSzPct val="108107"/>
              <a:buFont typeface="Calibri"/>
              <a:buAutoNum type="arabicPeriod"/>
            </a:pPr>
            <a:r>
              <a:rPr lang="pt-BR" sz="1800">
                <a:latin typeface="Times New Roman"/>
                <a:ea typeface="Times New Roman"/>
                <a:cs typeface="Times New Roman"/>
                <a:sym typeface="Times New Roman"/>
              </a:rPr>
              <a:t>TABELA DE CARGAS</a:t>
            </a:r>
            <a:endParaRPr>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chemeClr val="dk1"/>
              </a:buClr>
              <a:buSzPct val="108107"/>
              <a:buFont typeface="Calibri"/>
              <a:buAutoNum type="arabicPeriod"/>
            </a:pPr>
            <a:r>
              <a:rPr lang="pt-BR" sz="1800">
                <a:latin typeface="Times New Roman"/>
                <a:ea typeface="Times New Roman"/>
                <a:cs typeface="Times New Roman"/>
                <a:sym typeface="Times New Roman"/>
              </a:rPr>
              <a:t>DISJUNTORES E CONDUTORES PARA CADA CARGA</a:t>
            </a:r>
            <a:endParaRPr>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chemeClr val="dk1"/>
              </a:buClr>
              <a:buSzPct val="108107"/>
              <a:buFont typeface="Calibri"/>
              <a:buAutoNum type="arabicPeriod"/>
            </a:pPr>
            <a:r>
              <a:rPr lang="pt-BR" sz="1800">
                <a:latin typeface="Times New Roman"/>
                <a:ea typeface="Times New Roman"/>
                <a:cs typeface="Times New Roman"/>
                <a:sym typeface="Times New Roman"/>
              </a:rPr>
              <a:t>DISJUNTORES E CONDUTORES PARA CADA ÁREA</a:t>
            </a:r>
            <a:endParaRPr sz="1800">
              <a:latin typeface="Times New Roman"/>
              <a:ea typeface="Times New Roman"/>
              <a:cs typeface="Times New Roman"/>
              <a:sym typeface="Times New Roman"/>
            </a:endParaRPr>
          </a:p>
          <a:p>
            <a:pPr marL="342900" lvl="0" indent="-342900" algn="l" rtl="0">
              <a:lnSpc>
                <a:spcPct val="90000"/>
              </a:lnSpc>
              <a:spcBef>
                <a:spcPts val="1000"/>
              </a:spcBef>
              <a:spcAft>
                <a:spcPts val="0"/>
              </a:spcAft>
              <a:buSzPct val="108107"/>
              <a:buAutoNum type="arabicPeriod"/>
            </a:pPr>
            <a:r>
              <a:rPr lang="pt-BR" sz="1800">
                <a:latin typeface="Times New Roman"/>
                <a:ea typeface="Times New Roman"/>
                <a:cs typeface="Times New Roman"/>
                <a:sym typeface="Times New Roman"/>
              </a:rPr>
              <a:t>DISJUNTOR GERAL</a:t>
            </a:r>
            <a:endParaRPr sz="1800">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chemeClr val="dk1"/>
              </a:buClr>
              <a:buSzPct val="108107"/>
              <a:buFont typeface="Calibri"/>
              <a:buAutoNum type="arabicPeriod"/>
            </a:pPr>
            <a:r>
              <a:rPr lang="pt-BR" sz="1800">
                <a:latin typeface="Times New Roman"/>
                <a:ea typeface="Times New Roman"/>
                <a:cs typeface="Times New Roman"/>
                <a:sym typeface="Times New Roman"/>
              </a:rPr>
              <a:t>MÉTODO DE PARTIDA</a:t>
            </a:r>
            <a:endParaRPr>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chemeClr val="dk1"/>
              </a:buClr>
              <a:buSzPct val="108107"/>
              <a:buFont typeface="Calibri"/>
              <a:buAutoNum type="arabicPeriod"/>
            </a:pPr>
            <a:r>
              <a:rPr lang="pt-BR" sz="1800">
                <a:latin typeface="Times New Roman"/>
                <a:ea typeface="Times New Roman"/>
                <a:cs typeface="Times New Roman"/>
                <a:sym typeface="Times New Roman"/>
              </a:rPr>
              <a:t>CORREÇÃO DE FATOR DE POTÊNCIA</a:t>
            </a:r>
            <a:endParaRPr>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chemeClr val="dk1"/>
              </a:buClr>
              <a:buSzPct val="108107"/>
              <a:buFont typeface="Calibri"/>
              <a:buAutoNum type="arabicPeriod"/>
            </a:pPr>
            <a:r>
              <a:rPr lang="pt-BR" sz="1800">
                <a:latin typeface="Times New Roman"/>
                <a:ea typeface="Times New Roman"/>
                <a:cs typeface="Times New Roman"/>
                <a:sym typeface="Times New Roman"/>
              </a:rPr>
              <a:t>TRANSFORMADOR DE POTÊNCIA</a:t>
            </a:r>
            <a:endParaRPr>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chemeClr val="dk1"/>
              </a:buClr>
              <a:buSzPct val="108107"/>
              <a:buFont typeface="Calibri"/>
              <a:buAutoNum type="arabicPeriod"/>
            </a:pPr>
            <a:r>
              <a:rPr lang="pt-BR" sz="1800">
                <a:latin typeface="Times New Roman"/>
                <a:ea typeface="Times New Roman"/>
                <a:cs typeface="Times New Roman"/>
                <a:sym typeface="Times New Roman"/>
              </a:rPr>
              <a:t>NÍVEIS DE CURTO CIRCUITO</a:t>
            </a:r>
            <a:endParaRPr>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chemeClr val="dk1"/>
              </a:buClr>
              <a:buSzPct val="108107"/>
              <a:buFont typeface="Calibri"/>
              <a:buAutoNum type="arabicPeriod"/>
            </a:pPr>
            <a:r>
              <a:rPr lang="pt-BR" sz="1800">
                <a:latin typeface="Times New Roman"/>
                <a:ea typeface="Times New Roman"/>
                <a:cs typeface="Times New Roman"/>
                <a:sym typeface="Times New Roman"/>
              </a:rPr>
              <a:t>DIAGRAMA UNIFILAR</a:t>
            </a:r>
            <a:endParaRPr>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chemeClr val="dk1"/>
              </a:buClr>
              <a:buSzPct val="108107"/>
              <a:buFont typeface="Calibri"/>
              <a:buAutoNum type="arabicPeriod"/>
            </a:pPr>
            <a:r>
              <a:rPr lang="pt-BR" sz="1800">
                <a:latin typeface="Times New Roman"/>
                <a:ea typeface="Times New Roman"/>
                <a:cs typeface="Times New Roman"/>
                <a:sym typeface="Times New Roman"/>
              </a:rPr>
              <a:t>SUBESTAÇÃO ABRIGADA</a:t>
            </a:r>
            <a:endParaRPr>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chemeClr val="dk1"/>
              </a:buClr>
              <a:buSzPct val="108107"/>
              <a:buFont typeface="Calibri"/>
              <a:buAutoNum type="arabicPeriod"/>
            </a:pPr>
            <a:r>
              <a:rPr lang="pt-BR" sz="1800">
                <a:latin typeface="Times New Roman"/>
                <a:ea typeface="Times New Roman"/>
                <a:cs typeface="Times New Roman"/>
                <a:sym typeface="Times New Roman"/>
              </a:rPr>
              <a:t>LUMINOTÉCNICO</a:t>
            </a:r>
            <a:endParaRPr>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chemeClr val="dk1"/>
              </a:buClr>
              <a:buSzPct val="108107"/>
              <a:buFont typeface="Calibri"/>
              <a:buAutoNum type="arabicPeriod"/>
            </a:pPr>
            <a:r>
              <a:rPr lang="pt-BR" sz="1800">
                <a:latin typeface="Times New Roman"/>
                <a:ea typeface="Times New Roman"/>
                <a:cs typeface="Times New Roman"/>
                <a:sym typeface="Times New Roman"/>
              </a:rPr>
              <a:t>CONCLUSÃO</a:t>
            </a:r>
            <a:endParaRPr>
              <a:latin typeface="Times New Roman"/>
              <a:ea typeface="Times New Roman"/>
              <a:cs typeface="Times New Roman"/>
              <a:sym typeface="Times New Roman"/>
            </a:endParaRPr>
          </a:p>
          <a:p>
            <a:pPr marL="342900" lvl="0" indent="-342900" algn="l" rtl="0">
              <a:lnSpc>
                <a:spcPct val="90000"/>
              </a:lnSpc>
              <a:spcBef>
                <a:spcPts val="1000"/>
              </a:spcBef>
              <a:spcAft>
                <a:spcPts val="0"/>
              </a:spcAft>
              <a:buClr>
                <a:schemeClr val="dk1"/>
              </a:buClr>
              <a:buSzPct val="108107"/>
              <a:buFont typeface="Calibri"/>
              <a:buAutoNum type="arabicPeriod"/>
            </a:pPr>
            <a:r>
              <a:rPr lang="pt-BR" sz="1800">
                <a:latin typeface="Times New Roman"/>
                <a:ea typeface="Times New Roman"/>
                <a:cs typeface="Times New Roman"/>
                <a:sym typeface="Times New Roman"/>
              </a:rPr>
              <a:t>AGRADECIMENTOS</a:t>
            </a:r>
            <a:endParaRPr>
              <a:latin typeface="Times New Roman"/>
              <a:ea typeface="Times New Roman"/>
              <a:cs typeface="Times New Roman"/>
              <a:sym typeface="Times New Roman"/>
            </a:endParaRPr>
          </a:p>
        </p:txBody>
      </p:sp>
      <p:sp>
        <p:nvSpPr>
          <p:cNvPr id="474" name="Google Shape;474;p2"/>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2"/>
          <p:cNvSpPr txBox="1">
            <a:spLocks noGrp="1"/>
          </p:cNvSpPr>
          <p:nvPr>
            <p:ph type="sldNum" idx="12"/>
          </p:nvPr>
        </p:nvSpPr>
        <p:spPr>
          <a:xfrm>
            <a:off x="11694895" y="6309361"/>
            <a:ext cx="468028" cy="54863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2</a:t>
            </a:fld>
            <a:endParaRPr sz="2400" b="1">
              <a:solidFill>
                <a:schemeClr val="lt1"/>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g3610f9f9850_4_53"/>
          <p:cNvSpPr txBox="1">
            <a:spLocks noGrp="1"/>
          </p:cNvSpPr>
          <p:nvPr>
            <p:ph type="ctrTitle"/>
          </p:nvPr>
        </p:nvSpPr>
        <p:spPr>
          <a:xfrm>
            <a:off x="292224" y="201125"/>
            <a:ext cx="10199700" cy="65231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Calibri"/>
              <a:buNone/>
            </a:pPr>
            <a:r>
              <a:rPr lang="pt-BR" sz="3800"/>
              <a:t>SEÇÃO MÍNIMA - RESULTADOS OBTIDOS</a:t>
            </a:r>
            <a:endParaRPr sz="3800"/>
          </a:p>
        </p:txBody>
      </p:sp>
      <p:sp>
        <p:nvSpPr>
          <p:cNvPr id="642" name="Google Shape;642;g3610f9f9850_4_53"/>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43" name="Google Shape;643;g3610f9f9850_4_53"/>
          <p:cNvSpPr txBox="1">
            <a:spLocks noGrp="1"/>
          </p:cNvSpPr>
          <p:nvPr>
            <p:ph type="sldNum" idx="12"/>
          </p:nvPr>
        </p:nvSpPr>
        <p:spPr>
          <a:xfrm>
            <a:off x="11694920" y="61944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20</a:t>
            </a:fld>
            <a:endParaRPr sz="2400" b="1">
              <a:solidFill>
                <a:schemeClr val="lt1"/>
              </a:solidFill>
            </a:endParaRPr>
          </a:p>
        </p:txBody>
      </p:sp>
      <p:graphicFrame>
        <p:nvGraphicFramePr>
          <p:cNvPr id="644" name="Google Shape;644;g3610f9f9850_4_53"/>
          <p:cNvGraphicFramePr/>
          <p:nvPr/>
        </p:nvGraphicFramePr>
        <p:xfrm>
          <a:off x="469416" y="964717"/>
          <a:ext cx="10609500" cy="5504044"/>
        </p:xfrm>
        <a:graphic>
          <a:graphicData uri="http://schemas.openxmlformats.org/drawingml/2006/table">
            <a:tbl>
              <a:tblPr>
                <a:noFill/>
                <a:tableStyleId>{5C9B4CA1-A2AB-41CB-A92D-34F12302B98F}</a:tableStyleId>
              </a:tblPr>
              <a:tblGrid>
                <a:gridCol w="2652375">
                  <a:extLst>
                    <a:ext uri="{9D8B030D-6E8A-4147-A177-3AD203B41FA5}">
                      <a16:colId xmlns:a16="http://schemas.microsoft.com/office/drawing/2014/main" val="20000"/>
                    </a:ext>
                  </a:extLst>
                </a:gridCol>
                <a:gridCol w="2652375">
                  <a:extLst>
                    <a:ext uri="{9D8B030D-6E8A-4147-A177-3AD203B41FA5}">
                      <a16:colId xmlns:a16="http://schemas.microsoft.com/office/drawing/2014/main" val="20001"/>
                    </a:ext>
                  </a:extLst>
                </a:gridCol>
                <a:gridCol w="2652375">
                  <a:extLst>
                    <a:ext uri="{9D8B030D-6E8A-4147-A177-3AD203B41FA5}">
                      <a16:colId xmlns:a16="http://schemas.microsoft.com/office/drawing/2014/main" val="20002"/>
                    </a:ext>
                  </a:extLst>
                </a:gridCol>
                <a:gridCol w="2652375">
                  <a:extLst>
                    <a:ext uri="{9D8B030D-6E8A-4147-A177-3AD203B41FA5}">
                      <a16:colId xmlns:a16="http://schemas.microsoft.com/office/drawing/2014/main" val="20003"/>
                    </a:ext>
                  </a:extLst>
                </a:gridCol>
              </a:tblGrid>
              <a:tr h="363250">
                <a:tc>
                  <a:txBody>
                    <a:bodyPr/>
                    <a:lstStyle/>
                    <a:p>
                      <a:pPr marL="0" marR="0" lvl="0" indent="0" algn="ctr" rtl="0">
                        <a:lnSpc>
                          <a:spcPct val="115000"/>
                        </a:lnSpc>
                        <a:spcBef>
                          <a:spcPts val="0"/>
                        </a:spcBef>
                        <a:spcAft>
                          <a:spcPts val="0"/>
                        </a:spcAft>
                        <a:buClr>
                          <a:srgbClr val="000000"/>
                        </a:buClr>
                        <a:buSzPts val="1500"/>
                        <a:buFont typeface="Arial"/>
                        <a:buNone/>
                      </a:pPr>
                      <a:r>
                        <a:rPr lang="pt-BR" sz="1500" b="1" u="none" strike="noStrike" cap="none">
                          <a:solidFill>
                            <a:schemeClr val="lt1"/>
                          </a:solidFill>
                        </a:rPr>
                        <a:t>ÁREA </a:t>
                      </a:r>
                      <a:endParaRPr sz="1500" b="1" u="none" strike="noStrike" cap="none">
                        <a:solidFill>
                          <a:schemeClr val="lt1"/>
                        </a:solidFill>
                      </a:endParaRPr>
                    </a:p>
                  </a:txBody>
                  <a:tcPr marL="28575" marR="2857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595959"/>
                    </a:solidFill>
                  </a:tcPr>
                </a:tc>
                <a:tc>
                  <a:txBody>
                    <a:bodyPr/>
                    <a:lstStyle/>
                    <a:p>
                      <a:pPr marL="0" marR="0" lvl="0" indent="0" algn="ctr" rtl="0">
                        <a:lnSpc>
                          <a:spcPct val="115000"/>
                        </a:lnSpc>
                        <a:spcBef>
                          <a:spcPts val="0"/>
                        </a:spcBef>
                        <a:spcAft>
                          <a:spcPts val="0"/>
                        </a:spcAft>
                        <a:buClr>
                          <a:srgbClr val="000000"/>
                        </a:buClr>
                        <a:buSzPts val="1500"/>
                        <a:buFont typeface="Arial"/>
                        <a:buNone/>
                      </a:pPr>
                      <a:r>
                        <a:rPr lang="pt-BR" sz="1500" b="1" u="none" strike="noStrike" cap="none">
                          <a:solidFill>
                            <a:schemeClr val="lt1"/>
                          </a:solidFill>
                        </a:rPr>
                        <a:t>CARGA</a:t>
                      </a:r>
                      <a:endParaRPr sz="1400" u="none" strike="noStrike" cap="none"/>
                    </a:p>
                  </a:txBody>
                  <a:tcPr marL="28575" marR="2857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595959"/>
                    </a:solidFill>
                  </a:tcPr>
                </a:tc>
                <a:tc>
                  <a:txBody>
                    <a:bodyPr/>
                    <a:lstStyle/>
                    <a:p>
                      <a:pPr marL="0" marR="0" lvl="0" indent="0" algn="ctr" rtl="0">
                        <a:lnSpc>
                          <a:spcPct val="115000"/>
                        </a:lnSpc>
                        <a:spcBef>
                          <a:spcPts val="0"/>
                        </a:spcBef>
                        <a:spcAft>
                          <a:spcPts val="0"/>
                        </a:spcAft>
                        <a:buClr>
                          <a:srgbClr val="000000"/>
                        </a:buClr>
                        <a:buSzPts val="1500"/>
                        <a:buFont typeface="Arial"/>
                        <a:buNone/>
                      </a:pPr>
                      <a:r>
                        <a:rPr lang="pt-BR" sz="1500" b="1" u="none" strike="noStrike" cap="none">
                          <a:solidFill>
                            <a:schemeClr val="lt1"/>
                          </a:solidFill>
                        </a:rPr>
                        <a:t>IP - I PROJETO (A) &lt;</a:t>
                      </a:r>
                      <a:endParaRPr sz="1500" b="1" u="none" strike="noStrike" cap="none">
                        <a:solidFill>
                          <a:schemeClr val="lt1"/>
                        </a:solidFill>
                      </a:endParaRPr>
                    </a:p>
                  </a:txBody>
                  <a:tcPr marL="28575" marR="2857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595959"/>
                    </a:solidFill>
                  </a:tcPr>
                </a:tc>
                <a:tc>
                  <a:txBody>
                    <a:bodyPr/>
                    <a:lstStyle/>
                    <a:p>
                      <a:pPr marL="0" marR="0" lvl="0" indent="0" algn="ctr" rtl="0">
                        <a:lnSpc>
                          <a:spcPct val="115000"/>
                        </a:lnSpc>
                        <a:spcBef>
                          <a:spcPts val="0"/>
                        </a:spcBef>
                        <a:spcAft>
                          <a:spcPts val="0"/>
                        </a:spcAft>
                        <a:buClr>
                          <a:srgbClr val="000000"/>
                        </a:buClr>
                        <a:buSzPts val="1500"/>
                        <a:buFont typeface="Arial"/>
                        <a:buNone/>
                      </a:pPr>
                      <a:r>
                        <a:rPr lang="pt-BR" sz="1500" b="1" u="none" strike="noStrike" cap="none">
                          <a:solidFill>
                            <a:schemeClr val="lt1"/>
                          </a:solidFill>
                        </a:rPr>
                        <a:t>SEÇÃO MÍNIMA</a:t>
                      </a:r>
                      <a:endParaRPr sz="1500" b="1" u="none" strike="noStrike" cap="none">
                        <a:solidFill>
                          <a:schemeClr val="lt1"/>
                        </a:solidFill>
                      </a:endParaRPr>
                    </a:p>
                  </a:txBody>
                  <a:tcPr marL="28575" marR="2857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595959"/>
                    </a:solidFill>
                  </a:tcPr>
                </a:tc>
                <a:extLst>
                  <a:ext uri="{0D108BD9-81ED-4DB2-BD59-A6C34878D82A}">
                    <a16:rowId xmlns:a16="http://schemas.microsoft.com/office/drawing/2014/main" val="10000"/>
                  </a:ext>
                </a:extLst>
              </a:tr>
              <a:tr h="363250">
                <a:tc rowSpan="4">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a:t>1</a:t>
                      </a:r>
                      <a:endParaRPr sz="1500" u="none" strike="noStrike" cap="none"/>
                    </a:p>
                  </a:txBody>
                  <a:tcPr marL="28575" marR="2857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a:t>Motor 1</a:t>
                      </a:r>
                      <a:endParaRPr sz="1500" u="none" strike="noStrike" cap="none"/>
                    </a:p>
                  </a:txBody>
                  <a:tcPr marL="28575" marR="2857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rowSpan="4">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a:t>487,46</a:t>
                      </a:r>
                      <a:endParaRPr sz="1500" u="none" strike="noStrike" cap="none"/>
                    </a:p>
                  </a:txBody>
                  <a:tcPr marL="28575" marR="2857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rowSpan="4">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a:t>2x95.00</a:t>
                      </a:r>
                      <a:endParaRPr sz="1500" u="none" strike="noStrike" cap="none"/>
                    </a:p>
                  </a:txBody>
                  <a:tcPr marL="28575" marR="2857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63250">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a:t>Motor 2</a:t>
                      </a:r>
                      <a:endParaRPr sz="1500" u="none" strike="noStrike" cap="none"/>
                    </a:p>
                  </a:txBody>
                  <a:tcPr marL="28575" marR="2857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0002"/>
                  </a:ext>
                </a:extLst>
              </a:tr>
              <a:tr h="363250">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a:t>Motor 3</a:t>
                      </a:r>
                      <a:endParaRPr sz="1500" u="none" strike="noStrike" cap="none"/>
                    </a:p>
                  </a:txBody>
                  <a:tcPr marL="28575" marR="2857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0003"/>
                  </a:ext>
                </a:extLst>
              </a:tr>
              <a:tr h="363250">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a:t>Motor 4</a:t>
                      </a:r>
                      <a:endParaRPr sz="1500" u="none" strike="noStrike" cap="none"/>
                    </a:p>
                  </a:txBody>
                  <a:tcPr marL="28575" marR="2857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0004"/>
                  </a:ext>
                </a:extLst>
              </a:tr>
              <a:tr h="363250">
                <a:tc rowSpan="3">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a:t>2</a:t>
                      </a:r>
                      <a:endParaRPr sz="1500" u="none" strike="noStrike" cap="none"/>
                    </a:p>
                  </a:txBody>
                  <a:tcPr marL="28575" marR="2857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a:t>Motor 5</a:t>
                      </a:r>
                      <a:endParaRPr sz="1500" u="none" strike="noStrike" cap="none"/>
                    </a:p>
                  </a:txBody>
                  <a:tcPr marL="28575" marR="2857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rowSpan="3">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a:t>176,19</a:t>
                      </a:r>
                      <a:endParaRPr sz="1500" u="none" strike="noStrike" cap="none"/>
                    </a:p>
                  </a:txBody>
                  <a:tcPr marL="28575" marR="2857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rowSpan="3">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a:t>70,00</a:t>
                      </a:r>
                      <a:endParaRPr sz="1500" u="none" strike="noStrike" cap="none"/>
                    </a:p>
                  </a:txBody>
                  <a:tcPr marL="28575" marR="2857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63250">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a:t>Motor 6</a:t>
                      </a:r>
                      <a:endParaRPr sz="1500" u="none" strike="noStrike" cap="none"/>
                    </a:p>
                  </a:txBody>
                  <a:tcPr marL="28575" marR="2857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0006"/>
                  </a:ext>
                </a:extLst>
              </a:tr>
              <a:tr h="363250">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a:t>Motor 7</a:t>
                      </a:r>
                      <a:endParaRPr sz="1500" u="none" strike="noStrike" cap="none"/>
                    </a:p>
                  </a:txBody>
                  <a:tcPr marL="28575" marR="2857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0007"/>
                  </a:ext>
                </a:extLst>
              </a:tr>
              <a:tr h="363250">
                <a:tc rowSpan="5">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a:t>3</a:t>
                      </a:r>
                      <a:endParaRPr sz="1500" u="none" strike="noStrike" cap="none"/>
                    </a:p>
                  </a:txBody>
                  <a:tcPr marL="28575" marR="2857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a:t>Auxiliar</a:t>
                      </a:r>
                      <a:endParaRPr sz="1500" u="none" strike="noStrike" cap="none"/>
                    </a:p>
                  </a:txBody>
                  <a:tcPr marL="28575" marR="2857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rowSpan="5">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a:t>392,06</a:t>
                      </a:r>
                      <a:endParaRPr sz="1500" u="none" strike="noStrike" cap="none"/>
                    </a:p>
                  </a:txBody>
                  <a:tcPr marL="28575" marR="2857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rowSpan="5">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a:t>185,00</a:t>
                      </a:r>
                      <a:endParaRPr sz="1500" u="none" strike="noStrike" cap="none"/>
                    </a:p>
                  </a:txBody>
                  <a:tcPr marL="28575" marR="2857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63250">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a:t>Auxiliar</a:t>
                      </a:r>
                      <a:endParaRPr sz="1500" u="none" strike="noStrike" cap="none"/>
                    </a:p>
                  </a:txBody>
                  <a:tcPr marL="28575" marR="2857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0009"/>
                  </a:ext>
                </a:extLst>
              </a:tr>
              <a:tr h="363250">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a:t>Aquecimento 1</a:t>
                      </a:r>
                      <a:endParaRPr sz="1500" u="none" strike="noStrike" cap="none"/>
                    </a:p>
                  </a:txBody>
                  <a:tcPr marL="28575" marR="2857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0010"/>
                  </a:ext>
                </a:extLst>
              </a:tr>
              <a:tr h="363250">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a:t>Aquecimento 2</a:t>
                      </a:r>
                      <a:endParaRPr sz="1500" u="none" strike="noStrike" cap="none"/>
                    </a:p>
                  </a:txBody>
                  <a:tcPr marL="28575" marR="2857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0011"/>
                  </a:ext>
                </a:extLst>
              </a:tr>
              <a:tr h="363250">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dirty="0"/>
                        <a:t>Aquecimento 3</a:t>
                      </a:r>
                      <a:endParaRPr sz="1500" u="none" strike="noStrike" cap="none" dirty="0"/>
                    </a:p>
                  </a:txBody>
                  <a:tcPr marL="28575" marR="2857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vMerge="1">
                  <a:txBody>
                    <a:bodyPr/>
                    <a:lstStyle/>
                    <a:p>
                      <a:endParaRPr lang="pt-BR"/>
                    </a:p>
                  </a:txBody>
                  <a:tcPr/>
                </a:tc>
                <a:tc vMerge="1">
                  <a:txBody>
                    <a:bodyPr/>
                    <a:lstStyle/>
                    <a:p>
                      <a:endParaRPr lang="pt-BR"/>
                    </a:p>
                  </a:txBody>
                  <a:tcPr/>
                </a:tc>
                <a:extLst>
                  <a:ext uri="{0D108BD9-81ED-4DB2-BD59-A6C34878D82A}">
                    <a16:rowId xmlns:a16="http://schemas.microsoft.com/office/drawing/2014/main" val="10012"/>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g3610f9f9850_4_60"/>
          <p:cNvSpPr txBox="1">
            <a:spLocks noGrp="1"/>
          </p:cNvSpPr>
          <p:nvPr>
            <p:ph type="ctrTitle"/>
          </p:nvPr>
        </p:nvSpPr>
        <p:spPr>
          <a:xfrm>
            <a:off x="382985" y="123358"/>
            <a:ext cx="10199700" cy="980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Calibri"/>
              <a:buNone/>
            </a:pPr>
            <a:r>
              <a:rPr lang="pt-BR" sz="3800"/>
              <a:t>DISJUNTORES E CONDUTORES PARA CADA ÁREA</a:t>
            </a:r>
            <a:endParaRPr sz="3800"/>
          </a:p>
          <a:p>
            <a:pPr marL="0" lvl="0" indent="0" algn="ctr" rtl="0">
              <a:lnSpc>
                <a:spcPct val="90000"/>
              </a:lnSpc>
              <a:spcBef>
                <a:spcPts val="0"/>
              </a:spcBef>
              <a:spcAft>
                <a:spcPts val="0"/>
              </a:spcAft>
              <a:buClr>
                <a:schemeClr val="dk1"/>
              </a:buClr>
              <a:buSzPts val="5400"/>
              <a:buFont typeface="Calibri"/>
              <a:buNone/>
            </a:pPr>
            <a:endParaRPr sz="3800"/>
          </a:p>
        </p:txBody>
      </p:sp>
      <p:sp>
        <p:nvSpPr>
          <p:cNvPr id="650" name="Google Shape;650;g3610f9f9850_4_60"/>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51" name="Google Shape;651;g3610f9f9850_4_60"/>
          <p:cNvSpPr txBox="1">
            <a:spLocks noGrp="1"/>
          </p:cNvSpPr>
          <p:nvPr>
            <p:ph type="sldNum" idx="12"/>
          </p:nvPr>
        </p:nvSpPr>
        <p:spPr>
          <a:xfrm>
            <a:off x="11694920" y="61944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21</a:t>
            </a:fld>
            <a:endParaRPr sz="2400" b="1">
              <a:solidFill>
                <a:schemeClr val="lt1"/>
              </a:solidFill>
            </a:endParaRPr>
          </a:p>
        </p:txBody>
      </p:sp>
      <p:sp>
        <p:nvSpPr>
          <p:cNvPr id="652" name="Google Shape;652;g3610f9f9850_4_60"/>
          <p:cNvSpPr txBox="1"/>
          <p:nvPr/>
        </p:nvSpPr>
        <p:spPr>
          <a:xfrm>
            <a:off x="382985" y="894972"/>
            <a:ext cx="4229655" cy="67194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800"/>
              </a:spcAft>
              <a:buClr>
                <a:srgbClr val="000000"/>
              </a:buClr>
              <a:buSzPts val="2500"/>
              <a:buFont typeface="Arial"/>
              <a:buNone/>
            </a:pPr>
            <a:r>
              <a:rPr lang="pt-BR" sz="2500" b="0" i="0" u="none" strike="noStrike" cap="none">
                <a:solidFill>
                  <a:schemeClr val="dk1"/>
                </a:solidFill>
                <a:latin typeface="Calibri"/>
                <a:ea typeface="Calibri"/>
                <a:cs typeface="Calibri"/>
                <a:sym typeface="Calibri"/>
              </a:rPr>
              <a:t>RESULTADOS OBTIDOS</a:t>
            </a:r>
            <a:endParaRPr sz="2500" b="0" i="0" u="none" strike="noStrike" cap="none">
              <a:solidFill>
                <a:schemeClr val="dk1"/>
              </a:solidFill>
              <a:latin typeface="Calibri"/>
              <a:ea typeface="Calibri"/>
              <a:cs typeface="Calibri"/>
              <a:sym typeface="Calibri"/>
            </a:endParaRPr>
          </a:p>
        </p:txBody>
      </p:sp>
      <p:graphicFrame>
        <p:nvGraphicFramePr>
          <p:cNvPr id="653" name="Google Shape;653;g3610f9f9850_4_60"/>
          <p:cNvGraphicFramePr/>
          <p:nvPr>
            <p:extLst>
              <p:ext uri="{D42A27DB-BD31-4B8C-83A1-F6EECF244321}">
                <p14:modId xmlns:p14="http://schemas.microsoft.com/office/powerpoint/2010/main" val="648159866"/>
              </p:ext>
            </p:extLst>
          </p:nvPr>
        </p:nvGraphicFramePr>
        <p:xfrm>
          <a:off x="500393" y="1831732"/>
          <a:ext cx="10623850" cy="3194525"/>
        </p:xfrm>
        <a:graphic>
          <a:graphicData uri="http://schemas.openxmlformats.org/drawingml/2006/table">
            <a:tbl>
              <a:tblPr>
                <a:noFill/>
                <a:tableStyleId>{D3CBA835-0D28-4EEB-95A2-36F334E88D7F}</a:tableStyleId>
              </a:tblPr>
              <a:tblGrid>
                <a:gridCol w="894650">
                  <a:extLst>
                    <a:ext uri="{9D8B030D-6E8A-4147-A177-3AD203B41FA5}">
                      <a16:colId xmlns:a16="http://schemas.microsoft.com/office/drawing/2014/main" val="20000"/>
                    </a:ext>
                  </a:extLst>
                </a:gridCol>
                <a:gridCol w="1565625">
                  <a:extLst>
                    <a:ext uri="{9D8B030D-6E8A-4147-A177-3AD203B41FA5}">
                      <a16:colId xmlns:a16="http://schemas.microsoft.com/office/drawing/2014/main" val="20001"/>
                    </a:ext>
                  </a:extLst>
                </a:gridCol>
                <a:gridCol w="1341950">
                  <a:extLst>
                    <a:ext uri="{9D8B030D-6E8A-4147-A177-3AD203B41FA5}">
                      <a16:colId xmlns:a16="http://schemas.microsoft.com/office/drawing/2014/main" val="20002"/>
                    </a:ext>
                  </a:extLst>
                </a:gridCol>
                <a:gridCol w="1677450">
                  <a:extLst>
                    <a:ext uri="{9D8B030D-6E8A-4147-A177-3AD203B41FA5}">
                      <a16:colId xmlns:a16="http://schemas.microsoft.com/office/drawing/2014/main" val="20003"/>
                    </a:ext>
                  </a:extLst>
                </a:gridCol>
                <a:gridCol w="1453800">
                  <a:extLst>
                    <a:ext uri="{9D8B030D-6E8A-4147-A177-3AD203B41FA5}">
                      <a16:colId xmlns:a16="http://schemas.microsoft.com/office/drawing/2014/main" val="20004"/>
                    </a:ext>
                  </a:extLst>
                </a:gridCol>
                <a:gridCol w="1453800">
                  <a:extLst>
                    <a:ext uri="{9D8B030D-6E8A-4147-A177-3AD203B41FA5}">
                      <a16:colId xmlns:a16="http://schemas.microsoft.com/office/drawing/2014/main" val="20005"/>
                    </a:ext>
                  </a:extLst>
                </a:gridCol>
                <a:gridCol w="2236575">
                  <a:extLst>
                    <a:ext uri="{9D8B030D-6E8A-4147-A177-3AD203B41FA5}">
                      <a16:colId xmlns:a16="http://schemas.microsoft.com/office/drawing/2014/main" val="20006"/>
                    </a:ext>
                  </a:extLst>
                </a:gridCol>
              </a:tblGrid>
              <a:tr h="1162100">
                <a:tc>
                  <a:txBody>
                    <a:bodyPr/>
                    <a:lstStyle/>
                    <a:p>
                      <a:pPr marL="0" marR="0" lvl="0" indent="0" algn="ctr" rtl="0">
                        <a:lnSpc>
                          <a:spcPct val="115000"/>
                        </a:lnSpc>
                        <a:spcBef>
                          <a:spcPts val="0"/>
                        </a:spcBef>
                        <a:spcAft>
                          <a:spcPts val="0"/>
                        </a:spcAft>
                        <a:buClr>
                          <a:srgbClr val="000000"/>
                        </a:buClr>
                        <a:buSzPts val="1600"/>
                        <a:buFont typeface="Arial"/>
                        <a:buNone/>
                      </a:pPr>
                      <a:r>
                        <a:rPr lang="pt-BR" sz="1600" b="1" u="none" strike="noStrike" cap="none" dirty="0">
                          <a:solidFill>
                            <a:schemeClr val="lt1"/>
                          </a:solidFill>
                          <a:latin typeface="Arial"/>
                          <a:ea typeface="Arial"/>
                          <a:cs typeface="Arial"/>
                          <a:sym typeface="Arial"/>
                        </a:rPr>
                        <a:t>Área </a:t>
                      </a:r>
                      <a:endParaRPr sz="1600" b="1" u="none" strike="noStrike" cap="none" dirty="0">
                        <a:solidFill>
                          <a:schemeClr val="lt1"/>
                        </a:solidFill>
                        <a:latin typeface="Arial"/>
                        <a:ea typeface="Arial"/>
                        <a:cs typeface="Arial"/>
                        <a:sym typeface="Arial"/>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b="1" u="none" strike="noStrike" cap="none">
                          <a:solidFill>
                            <a:schemeClr val="lt1"/>
                          </a:solidFill>
                        </a:rPr>
                        <a:t>Cabo mm² - Ampacidade</a:t>
                      </a:r>
                      <a:endParaRPr sz="1600" b="1" u="none" strike="noStrike" cap="none">
                        <a:solidFill>
                          <a:schemeClr val="lt1"/>
                        </a:solidFill>
                        <a:latin typeface="Arial"/>
                        <a:ea typeface="Arial"/>
                        <a:cs typeface="Arial"/>
                        <a:sym typeface="Arial"/>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b="1" u="none" strike="noStrike" cap="none">
                          <a:solidFill>
                            <a:schemeClr val="lt1"/>
                          </a:solidFill>
                        </a:rPr>
                        <a:t>Cabo mm² - queda de tensão</a:t>
                      </a:r>
                      <a:endParaRPr sz="1600" b="1" u="none" strike="noStrike" cap="none">
                        <a:solidFill>
                          <a:schemeClr val="lt1"/>
                        </a:solidFill>
                        <a:latin typeface="Arial"/>
                        <a:ea typeface="Arial"/>
                        <a:cs typeface="Arial"/>
                        <a:sym typeface="Arial"/>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b="1" u="none" strike="noStrike" cap="none" dirty="0">
                          <a:solidFill>
                            <a:schemeClr val="lt1"/>
                          </a:solidFill>
                        </a:rPr>
                        <a:t>Cabo mm² - seção mínima</a:t>
                      </a:r>
                      <a:endParaRPr sz="1600" b="1" u="none" strike="noStrike" cap="none" dirty="0">
                        <a:solidFill>
                          <a:schemeClr val="lt1"/>
                        </a:solidFill>
                        <a:latin typeface="Arial"/>
                        <a:ea typeface="Arial"/>
                        <a:cs typeface="Arial"/>
                        <a:sym typeface="Arial"/>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b="1" u="none" strike="noStrike" cap="none">
                          <a:solidFill>
                            <a:schemeClr val="lt1"/>
                          </a:solidFill>
                        </a:rPr>
                        <a:t>Cabo mm² - escolhido</a:t>
                      </a:r>
                      <a:endParaRPr sz="1600" b="1" u="none" strike="noStrike" cap="none">
                        <a:solidFill>
                          <a:schemeClr val="lt1"/>
                        </a:solidFill>
                        <a:latin typeface="Arial"/>
                        <a:ea typeface="Arial"/>
                        <a:cs typeface="Arial"/>
                        <a:sym typeface="Arial"/>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b="1" u="none" strike="noStrike" cap="none">
                          <a:solidFill>
                            <a:schemeClr val="lt1"/>
                          </a:solidFill>
                        </a:rPr>
                        <a:t>Corrente do Disjuntor (A)</a:t>
                      </a:r>
                      <a:endParaRPr sz="1600" b="1" u="none" strike="noStrike" cap="none">
                        <a:solidFill>
                          <a:schemeClr val="lt1"/>
                        </a:solidFill>
                        <a:latin typeface="Arial"/>
                        <a:ea typeface="Arial"/>
                        <a:cs typeface="Arial"/>
                        <a:sym typeface="Arial"/>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b="1" u="none" strike="noStrike" cap="none">
                          <a:solidFill>
                            <a:schemeClr val="lt1"/>
                          </a:solidFill>
                        </a:rPr>
                        <a:t>Modelo Disjuntores </a:t>
                      </a:r>
                      <a:endParaRPr sz="1600" b="1" u="none" strike="noStrike" cap="none">
                        <a:solidFill>
                          <a:schemeClr val="lt1"/>
                        </a:solidFill>
                        <a:latin typeface="Arial"/>
                        <a:ea typeface="Arial"/>
                        <a:cs typeface="Arial"/>
                        <a:sym typeface="Arial"/>
                      </a:endParaRPr>
                    </a:p>
                  </a:txBody>
                  <a:tcPr marL="68575" marR="68575" marT="0" marB="0" anchor="ctr">
                    <a:solidFill>
                      <a:srgbClr val="595959"/>
                    </a:solidFill>
                  </a:tcPr>
                </a:tc>
                <a:extLst>
                  <a:ext uri="{0D108BD9-81ED-4DB2-BD59-A6C34878D82A}">
                    <a16:rowId xmlns:a16="http://schemas.microsoft.com/office/drawing/2014/main" val="10000"/>
                  </a:ext>
                </a:extLst>
              </a:tr>
              <a:tr h="677475">
                <a:tc>
                  <a:txBody>
                    <a:bodyPr/>
                    <a:lstStyle/>
                    <a:p>
                      <a:pPr marL="0" marR="0" lvl="0" indent="0" algn="ctr" rtl="0">
                        <a:lnSpc>
                          <a:spcPct val="115000"/>
                        </a:lnSpc>
                        <a:spcBef>
                          <a:spcPts val="0"/>
                        </a:spcBef>
                        <a:spcAft>
                          <a:spcPts val="0"/>
                        </a:spcAft>
                        <a:buClr>
                          <a:srgbClr val="000000"/>
                        </a:buClr>
                        <a:buSzPts val="1600"/>
                        <a:buFont typeface="Arial"/>
                        <a:buNone/>
                      </a:pPr>
                      <a:r>
                        <a:rPr lang="pt-BR" sz="1600" u="none" strike="noStrike" cap="none"/>
                        <a:t>1</a:t>
                      </a:r>
                      <a:endParaRPr sz="1600" u="none" strike="noStrike" cap="none">
                        <a:latin typeface="Arial"/>
                        <a:ea typeface="Arial"/>
                        <a:cs typeface="Arial"/>
                        <a:sym typeface="Arial"/>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u="none" strike="noStrike" cap="none"/>
                        <a:t>240</a:t>
                      </a:r>
                      <a:endParaRPr sz="1600" u="none" strike="noStrike" cap="none">
                        <a:latin typeface="Arial"/>
                        <a:ea typeface="Arial"/>
                        <a:cs typeface="Arial"/>
                        <a:sym typeface="Arial"/>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u="none" strike="noStrike" cap="none"/>
                        <a:t>95</a:t>
                      </a:r>
                      <a:endParaRPr sz="1600" u="none" strike="noStrike" cap="none">
                        <a:latin typeface="Arial"/>
                        <a:ea typeface="Arial"/>
                        <a:cs typeface="Arial"/>
                        <a:sym typeface="Arial"/>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u="none" strike="noStrike" cap="none"/>
                        <a:t>2x95.00</a:t>
                      </a:r>
                      <a:endParaRPr sz="1600" u="none" strike="noStrike" cap="none">
                        <a:latin typeface="Arial"/>
                        <a:ea typeface="Arial"/>
                        <a:cs typeface="Arial"/>
                        <a:sym typeface="Arial"/>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u="none" strike="noStrike" cap="none"/>
                        <a:t>2x95.00</a:t>
                      </a:r>
                      <a:endParaRPr sz="1600" u="none" strike="noStrike" cap="none">
                        <a:latin typeface="Arial"/>
                        <a:ea typeface="Arial"/>
                        <a:cs typeface="Arial"/>
                        <a:sym typeface="Arial"/>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u="none" strike="noStrike" cap="none"/>
                        <a:t>500</a:t>
                      </a:r>
                      <a:endParaRPr sz="1600" u="none" strike="noStrike" cap="none">
                        <a:latin typeface="Arial"/>
                        <a:ea typeface="Arial"/>
                        <a:cs typeface="Arial"/>
                        <a:sym typeface="Arial"/>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u="none" strike="noStrike" cap="none"/>
                        <a:t>DWB650S500-3DA</a:t>
                      </a:r>
                      <a:endParaRPr sz="1600" u="none" strike="noStrike" cap="none">
                        <a:latin typeface="Arial"/>
                        <a:ea typeface="Arial"/>
                        <a:cs typeface="Arial"/>
                        <a:sym typeface="Arial"/>
                      </a:endParaRPr>
                    </a:p>
                  </a:txBody>
                  <a:tcPr marL="68575" marR="68575" marT="0" marB="0" anchor="ctr"/>
                </a:tc>
                <a:extLst>
                  <a:ext uri="{0D108BD9-81ED-4DB2-BD59-A6C34878D82A}">
                    <a16:rowId xmlns:a16="http://schemas.microsoft.com/office/drawing/2014/main" val="10001"/>
                  </a:ext>
                </a:extLst>
              </a:tr>
              <a:tr h="677475">
                <a:tc>
                  <a:txBody>
                    <a:bodyPr/>
                    <a:lstStyle/>
                    <a:p>
                      <a:pPr marL="0" marR="0" lvl="0" indent="0" algn="ctr" rtl="0">
                        <a:lnSpc>
                          <a:spcPct val="115000"/>
                        </a:lnSpc>
                        <a:spcBef>
                          <a:spcPts val="0"/>
                        </a:spcBef>
                        <a:spcAft>
                          <a:spcPts val="0"/>
                        </a:spcAft>
                        <a:buClr>
                          <a:srgbClr val="000000"/>
                        </a:buClr>
                        <a:buSzPts val="1600"/>
                        <a:buFont typeface="Arial"/>
                        <a:buNone/>
                      </a:pPr>
                      <a:r>
                        <a:rPr lang="pt-BR" sz="1600" u="none" strike="noStrike" cap="none"/>
                        <a:t>2</a:t>
                      </a:r>
                      <a:endParaRPr sz="1600" u="none" strike="noStrike" cap="none">
                        <a:latin typeface="Arial"/>
                        <a:ea typeface="Arial"/>
                        <a:cs typeface="Arial"/>
                        <a:sym typeface="Arial"/>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u="none" strike="noStrike" cap="none"/>
                        <a:t>50</a:t>
                      </a:r>
                      <a:endParaRPr sz="1600" u="none" strike="noStrike" cap="none">
                        <a:latin typeface="Arial"/>
                        <a:ea typeface="Arial"/>
                        <a:cs typeface="Arial"/>
                        <a:sym typeface="Arial"/>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u="none" strike="noStrike" cap="none"/>
                        <a:t>50</a:t>
                      </a:r>
                      <a:endParaRPr sz="1600" u="none" strike="noStrike" cap="none">
                        <a:latin typeface="Arial"/>
                        <a:ea typeface="Arial"/>
                        <a:cs typeface="Arial"/>
                        <a:sym typeface="Arial"/>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u="none" strike="noStrike" cap="none"/>
                        <a:t>70</a:t>
                      </a:r>
                      <a:endParaRPr sz="1600" u="none" strike="noStrike" cap="none">
                        <a:latin typeface="Arial"/>
                        <a:ea typeface="Arial"/>
                        <a:cs typeface="Arial"/>
                        <a:sym typeface="Arial"/>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u="none" strike="noStrike" cap="none"/>
                        <a:t>70</a:t>
                      </a:r>
                      <a:endParaRPr sz="1600" u="none" strike="noStrike" cap="none">
                        <a:latin typeface="Arial"/>
                        <a:ea typeface="Arial"/>
                        <a:cs typeface="Arial"/>
                        <a:sym typeface="Arial"/>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u="none" strike="noStrike" cap="none"/>
                        <a:t>180</a:t>
                      </a:r>
                      <a:endParaRPr sz="1600" u="none" strike="noStrike" cap="none">
                        <a:latin typeface="Arial"/>
                        <a:ea typeface="Arial"/>
                        <a:cs typeface="Arial"/>
                        <a:sym typeface="Arial"/>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u="none" strike="noStrike" cap="none"/>
                        <a:t>DWB250N200-3DF</a:t>
                      </a:r>
                      <a:endParaRPr sz="1600" u="none" strike="noStrike" cap="none">
                        <a:latin typeface="Arial"/>
                        <a:ea typeface="Arial"/>
                        <a:cs typeface="Arial"/>
                        <a:sym typeface="Arial"/>
                      </a:endParaRPr>
                    </a:p>
                  </a:txBody>
                  <a:tcPr marL="68575" marR="68575" marT="0" marB="0" anchor="ctr"/>
                </a:tc>
                <a:extLst>
                  <a:ext uri="{0D108BD9-81ED-4DB2-BD59-A6C34878D82A}">
                    <a16:rowId xmlns:a16="http://schemas.microsoft.com/office/drawing/2014/main" val="10002"/>
                  </a:ext>
                </a:extLst>
              </a:tr>
              <a:tr h="677475">
                <a:tc>
                  <a:txBody>
                    <a:bodyPr/>
                    <a:lstStyle/>
                    <a:p>
                      <a:pPr marL="0" marR="0" lvl="0" indent="0" algn="ctr" rtl="0">
                        <a:lnSpc>
                          <a:spcPct val="115000"/>
                        </a:lnSpc>
                        <a:spcBef>
                          <a:spcPts val="0"/>
                        </a:spcBef>
                        <a:spcAft>
                          <a:spcPts val="0"/>
                        </a:spcAft>
                        <a:buClr>
                          <a:srgbClr val="000000"/>
                        </a:buClr>
                        <a:buSzPts val="1600"/>
                        <a:buFont typeface="Arial"/>
                        <a:buNone/>
                      </a:pPr>
                      <a:r>
                        <a:rPr lang="pt-BR" sz="1600" u="none" strike="noStrike" cap="none"/>
                        <a:t>3</a:t>
                      </a:r>
                      <a:endParaRPr sz="1600" u="none" strike="noStrike" cap="none">
                        <a:latin typeface="Arial"/>
                        <a:ea typeface="Arial"/>
                        <a:cs typeface="Arial"/>
                        <a:sym typeface="Arial"/>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u="none" strike="noStrike" cap="none"/>
                        <a:t>185</a:t>
                      </a:r>
                      <a:endParaRPr sz="1600" u="none" strike="noStrike" cap="none">
                        <a:latin typeface="Arial"/>
                        <a:ea typeface="Arial"/>
                        <a:cs typeface="Arial"/>
                        <a:sym typeface="Arial"/>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u="none" strike="noStrike" cap="none"/>
                        <a:t>95</a:t>
                      </a:r>
                      <a:endParaRPr sz="1600" u="none" strike="noStrike" cap="none">
                        <a:latin typeface="Arial"/>
                        <a:ea typeface="Arial"/>
                        <a:cs typeface="Arial"/>
                        <a:sym typeface="Arial"/>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u="none" strike="noStrike" cap="none"/>
                        <a:t>185</a:t>
                      </a:r>
                      <a:endParaRPr sz="1600" u="none" strike="noStrike" cap="none">
                        <a:latin typeface="Arial"/>
                        <a:ea typeface="Arial"/>
                        <a:cs typeface="Arial"/>
                        <a:sym typeface="Arial"/>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u="none" strike="noStrike" cap="none"/>
                        <a:t>185</a:t>
                      </a:r>
                      <a:endParaRPr sz="1600" u="none" strike="noStrike" cap="none">
                        <a:latin typeface="Arial"/>
                        <a:ea typeface="Arial"/>
                        <a:cs typeface="Arial"/>
                        <a:sym typeface="Arial"/>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u="none" strike="noStrike" cap="none"/>
                        <a:t>400</a:t>
                      </a:r>
                      <a:endParaRPr sz="1600" u="none" strike="noStrike" cap="none">
                        <a:latin typeface="Arial"/>
                        <a:ea typeface="Arial"/>
                        <a:cs typeface="Arial"/>
                        <a:sym typeface="Arial"/>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u="none" strike="noStrike" cap="none" dirty="0"/>
                        <a:t>DWB400N400-3DA</a:t>
                      </a:r>
                      <a:endParaRPr sz="1600" u="none" strike="noStrike" cap="none" dirty="0">
                        <a:latin typeface="Arial"/>
                        <a:ea typeface="Arial"/>
                        <a:cs typeface="Arial"/>
                        <a:sym typeface="Arial"/>
                      </a:endParaRPr>
                    </a:p>
                  </a:txBody>
                  <a:tcPr marL="68575" marR="68575" marT="0" marB="0" anchor="ct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g3610f9f9850_5_0"/>
          <p:cNvSpPr txBox="1">
            <a:spLocks noGrp="1"/>
          </p:cNvSpPr>
          <p:nvPr>
            <p:ph type="ctrTitle"/>
          </p:nvPr>
        </p:nvSpPr>
        <p:spPr>
          <a:xfrm>
            <a:off x="540900" y="122900"/>
            <a:ext cx="9411000" cy="980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Calibri"/>
              <a:buNone/>
            </a:pPr>
            <a:r>
              <a:rPr lang="pt-BR" sz="3800"/>
              <a:t>CONDUTORES E DISJUNTOR GERAL - QGF</a:t>
            </a:r>
            <a:endParaRPr sz="3800"/>
          </a:p>
        </p:txBody>
      </p:sp>
      <p:sp>
        <p:nvSpPr>
          <p:cNvPr id="659" name="Google Shape;659;g3610f9f9850_5_0"/>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0" name="Google Shape;660;g3610f9f9850_5_0"/>
          <p:cNvSpPr txBox="1">
            <a:spLocks noGrp="1"/>
          </p:cNvSpPr>
          <p:nvPr>
            <p:ph type="sldNum" idx="12"/>
          </p:nvPr>
        </p:nvSpPr>
        <p:spPr>
          <a:xfrm>
            <a:off x="11694920" y="6142836"/>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22</a:t>
            </a:fld>
            <a:endParaRPr sz="2400" b="1">
              <a:solidFill>
                <a:schemeClr val="lt1"/>
              </a:solidFill>
            </a:endParaRPr>
          </a:p>
        </p:txBody>
      </p:sp>
      <p:sp>
        <p:nvSpPr>
          <p:cNvPr id="661" name="Google Shape;661;g3610f9f9850_5_0"/>
          <p:cNvSpPr txBox="1"/>
          <p:nvPr/>
        </p:nvSpPr>
        <p:spPr>
          <a:xfrm>
            <a:off x="540900" y="1031400"/>
            <a:ext cx="9655800" cy="5694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800"/>
              </a:spcAft>
              <a:buClr>
                <a:srgbClr val="000000"/>
              </a:buClr>
              <a:buSzPts val="2500"/>
              <a:buFont typeface="Arial"/>
              <a:buNone/>
            </a:pPr>
            <a:r>
              <a:rPr lang="pt-BR" sz="2500" b="0" i="0" u="none" strike="noStrike" cap="none">
                <a:solidFill>
                  <a:schemeClr val="dk1"/>
                </a:solidFill>
                <a:latin typeface="Calibri"/>
                <a:ea typeface="Calibri"/>
                <a:cs typeface="Calibri"/>
                <a:sym typeface="Calibri"/>
              </a:rPr>
              <a:t>RESULTADOS OBTIDOS</a:t>
            </a:r>
            <a:endParaRPr sz="2500" b="0" i="0" u="none" strike="noStrike" cap="none">
              <a:solidFill>
                <a:schemeClr val="dk1"/>
              </a:solidFill>
              <a:latin typeface="Calibri"/>
              <a:ea typeface="Calibri"/>
              <a:cs typeface="Calibri"/>
              <a:sym typeface="Calibri"/>
            </a:endParaRPr>
          </a:p>
        </p:txBody>
      </p:sp>
      <p:graphicFrame>
        <p:nvGraphicFramePr>
          <p:cNvPr id="662" name="Google Shape;662;g3610f9f9850_5_0"/>
          <p:cNvGraphicFramePr/>
          <p:nvPr/>
        </p:nvGraphicFramePr>
        <p:xfrm>
          <a:off x="685643" y="2140710"/>
          <a:ext cx="10398900" cy="2072575"/>
        </p:xfrm>
        <a:graphic>
          <a:graphicData uri="http://schemas.openxmlformats.org/drawingml/2006/table">
            <a:tbl>
              <a:tblPr>
                <a:noFill/>
                <a:tableStyleId>{D3CBA835-0D28-4EEB-95A2-36F334E88D7F}</a:tableStyleId>
              </a:tblPr>
              <a:tblGrid>
                <a:gridCol w="964875">
                  <a:extLst>
                    <a:ext uri="{9D8B030D-6E8A-4147-A177-3AD203B41FA5}">
                      <a16:colId xmlns:a16="http://schemas.microsoft.com/office/drawing/2014/main" val="20000"/>
                    </a:ext>
                  </a:extLst>
                </a:gridCol>
                <a:gridCol w="1608050">
                  <a:extLst>
                    <a:ext uri="{9D8B030D-6E8A-4147-A177-3AD203B41FA5}">
                      <a16:colId xmlns:a16="http://schemas.microsoft.com/office/drawing/2014/main" val="20001"/>
                    </a:ext>
                  </a:extLst>
                </a:gridCol>
                <a:gridCol w="1393675">
                  <a:extLst>
                    <a:ext uri="{9D8B030D-6E8A-4147-A177-3AD203B41FA5}">
                      <a16:colId xmlns:a16="http://schemas.microsoft.com/office/drawing/2014/main" val="20002"/>
                    </a:ext>
                  </a:extLst>
                </a:gridCol>
                <a:gridCol w="1393675">
                  <a:extLst>
                    <a:ext uri="{9D8B030D-6E8A-4147-A177-3AD203B41FA5}">
                      <a16:colId xmlns:a16="http://schemas.microsoft.com/office/drawing/2014/main" val="20003"/>
                    </a:ext>
                  </a:extLst>
                </a:gridCol>
                <a:gridCol w="1500850">
                  <a:extLst>
                    <a:ext uri="{9D8B030D-6E8A-4147-A177-3AD203B41FA5}">
                      <a16:colId xmlns:a16="http://schemas.microsoft.com/office/drawing/2014/main" val="20004"/>
                    </a:ext>
                  </a:extLst>
                </a:gridCol>
                <a:gridCol w="1486875">
                  <a:extLst>
                    <a:ext uri="{9D8B030D-6E8A-4147-A177-3AD203B41FA5}">
                      <a16:colId xmlns:a16="http://schemas.microsoft.com/office/drawing/2014/main" val="20005"/>
                    </a:ext>
                  </a:extLst>
                </a:gridCol>
                <a:gridCol w="2050900">
                  <a:extLst>
                    <a:ext uri="{9D8B030D-6E8A-4147-A177-3AD203B41FA5}">
                      <a16:colId xmlns:a16="http://schemas.microsoft.com/office/drawing/2014/main" val="20006"/>
                    </a:ext>
                  </a:extLst>
                </a:gridCol>
              </a:tblGrid>
              <a:tr h="1532325">
                <a:tc>
                  <a:txBody>
                    <a:bodyPr/>
                    <a:lstStyle/>
                    <a:p>
                      <a:pPr marL="0" marR="0" lvl="0" indent="0" algn="ctr" rtl="0">
                        <a:lnSpc>
                          <a:spcPct val="115000"/>
                        </a:lnSpc>
                        <a:spcBef>
                          <a:spcPts val="0"/>
                        </a:spcBef>
                        <a:spcAft>
                          <a:spcPts val="0"/>
                        </a:spcAft>
                        <a:buClr>
                          <a:srgbClr val="000000"/>
                        </a:buClr>
                        <a:buSzPts val="1600"/>
                        <a:buFont typeface="Arial"/>
                        <a:buNone/>
                      </a:pPr>
                      <a:r>
                        <a:rPr lang="pt-BR" sz="1600" b="1" u="none" strike="noStrike" cap="none">
                          <a:solidFill>
                            <a:schemeClr val="lt1"/>
                          </a:solidFill>
                        </a:rPr>
                        <a:t>Setor</a:t>
                      </a:r>
                      <a:endParaRPr sz="16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b="1" u="none" strike="noStrike" cap="none">
                          <a:solidFill>
                            <a:schemeClr val="lt1"/>
                          </a:solidFill>
                        </a:rPr>
                        <a:t>Cabo mm² - Ampacidade</a:t>
                      </a:r>
                      <a:endParaRPr sz="16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b="1" u="none" strike="noStrike" cap="none">
                          <a:solidFill>
                            <a:schemeClr val="lt1"/>
                          </a:solidFill>
                        </a:rPr>
                        <a:t>Cabo mm² - queda de tensão</a:t>
                      </a:r>
                      <a:endParaRPr sz="16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b="1" u="none" strike="noStrike" cap="none">
                          <a:solidFill>
                            <a:schemeClr val="lt1"/>
                          </a:solidFill>
                        </a:rPr>
                        <a:t>Cabo mm² - seção mínima</a:t>
                      </a:r>
                      <a:endParaRPr sz="16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b="1" u="none" strike="noStrike" cap="none">
                          <a:solidFill>
                            <a:schemeClr val="lt1"/>
                          </a:solidFill>
                        </a:rPr>
                        <a:t>Cabo mm² - escolhido</a:t>
                      </a:r>
                      <a:endParaRPr sz="16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b="1" u="none" strike="noStrike" cap="none">
                          <a:solidFill>
                            <a:schemeClr val="lt1"/>
                          </a:solidFill>
                        </a:rPr>
                        <a:t>Corrente do Disjuntor</a:t>
                      </a:r>
                      <a:endParaRPr sz="1600" b="1" u="none" strike="noStrike" cap="none">
                        <a:solidFill>
                          <a:schemeClr val="lt1"/>
                        </a:solidFill>
                      </a:endParaRPr>
                    </a:p>
                    <a:p>
                      <a:pPr marL="0" marR="0" lvl="0" indent="0" algn="ctr" rtl="0">
                        <a:lnSpc>
                          <a:spcPct val="115000"/>
                        </a:lnSpc>
                        <a:spcBef>
                          <a:spcPts val="0"/>
                        </a:spcBef>
                        <a:spcAft>
                          <a:spcPts val="0"/>
                        </a:spcAft>
                        <a:buClr>
                          <a:srgbClr val="000000"/>
                        </a:buClr>
                        <a:buSzPts val="1600"/>
                        <a:buFont typeface="Arial"/>
                        <a:buNone/>
                      </a:pPr>
                      <a:r>
                        <a:rPr lang="pt-BR" sz="1600" b="1" u="none" strike="noStrike" cap="none">
                          <a:solidFill>
                            <a:schemeClr val="lt1"/>
                          </a:solidFill>
                        </a:rPr>
                        <a:t>(A)</a:t>
                      </a:r>
                      <a:endParaRPr sz="16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pt-BR" sz="1600" b="1" u="none" strike="noStrike" cap="none">
                          <a:solidFill>
                            <a:schemeClr val="lt1"/>
                          </a:solidFill>
                        </a:rPr>
                        <a:t>Modelo Disjuntor</a:t>
                      </a:r>
                      <a:endParaRPr sz="16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extLst>
                  <a:ext uri="{0D108BD9-81ED-4DB2-BD59-A6C34878D82A}">
                    <a16:rowId xmlns:a16="http://schemas.microsoft.com/office/drawing/2014/main" val="10000"/>
                  </a:ext>
                </a:extLst>
              </a:tr>
              <a:tr h="540250">
                <a:tc>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a:t>QGF</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a:t>4x180</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a:t>70</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a:t>4x150</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a:t>4x180</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a:t>1600</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500"/>
                        <a:buFont typeface="Arial"/>
                        <a:buNone/>
                      </a:pPr>
                      <a:r>
                        <a:rPr lang="pt-BR" sz="1500" u="none" strike="noStrike" cap="none"/>
                        <a:t>DWA1600S-1600-3ET</a:t>
                      </a:r>
                      <a:endParaRPr sz="15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bl>
          </a:graphicData>
        </a:graphic>
      </p:graphicFrame>
      <p:sp>
        <p:nvSpPr>
          <p:cNvPr id="663" name="Google Shape;663;g3610f9f9850_5_0"/>
          <p:cNvSpPr txBox="1"/>
          <p:nvPr/>
        </p:nvSpPr>
        <p:spPr>
          <a:xfrm>
            <a:off x="540900" y="5826600"/>
            <a:ext cx="9872503" cy="738633"/>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pt-BR" sz="1800" b="1" i="0" u="none" strike="noStrike" cap="none">
                <a:solidFill>
                  <a:schemeClr val="dk1"/>
                </a:solidFill>
                <a:latin typeface="Times New Roman"/>
                <a:ea typeface="Times New Roman"/>
                <a:cs typeface="Times New Roman"/>
                <a:sym typeface="Times New Roman"/>
              </a:rPr>
              <a:t>NOTA:</a:t>
            </a:r>
            <a:r>
              <a:rPr lang="pt-BR" sz="1800" b="0" i="0" u="none" strike="noStrike" cap="none">
                <a:solidFill>
                  <a:schemeClr val="dk1"/>
                </a:solidFill>
                <a:latin typeface="Times New Roman"/>
                <a:ea typeface="Times New Roman"/>
                <a:cs typeface="Times New Roman"/>
                <a:sym typeface="Times New Roman"/>
              </a:rPr>
              <a:t> Todos os cálculos foram feitos considerando método de instalação B1 e cabos EPR/XLPE - ABNT NBR 5410:2004;</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17"/>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9" name="Google Shape;669;p17"/>
          <p:cNvSpPr txBox="1">
            <a:spLocks noGrp="1"/>
          </p:cNvSpPr>
          <p:nvPr>
            <p:ph type="sldNum" idx="12"/>
          </p:nvPr>
        </p:nvSpPr>
        <p:spPr>
          <a:xfrm>
            <a:off x="11694895" y="61944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23</a:t>
            </a:fld>
            <a:endParaRPr sz="2400" b="1">
              <a:solidFill>
                <a:schemeClr val="lt1"/>
              </a:solidFill>
            </a:endParaRPr>
          </a:p>
        </p:txBody>
      </p:sp>
      <p:sp>
        <p:nvSpPr>
          <p:cNvPr id="670" name="Google Shape;670;p17"/>
          <p:cNvSpPr txBox="1">
            <a:spLocks noGrp="1"/>
          </p:cNvSpPr>
          <p:nvPr>
            <p:ph type="subTitle" idx="1"/>
          </p:nvPr>
        </p:nvSpPr>
        <p:spPr>
          <a:xfrm>
            <a:off x="489213" y="1128057"/>
            <a:ext cx="7550229" cy="1068210"/>
          </a:xfrm>
          <a:prstGeom prst="rect">
            <a:avLst/>
          </a:prstGeom>
          <a:noFill/>
          <a:ln>
            <a:noFill/>
          </a:ln>
        </p:spPr>
        <p:txBody>
          <a:bodyPr spcFirstLastPara="1" wrap="square" lIns="91425" tIns="45700" rIns="91425" bIns="45700" anchor="t" anchorCtr="0">
            <a:normAutofit/>
          </a:bodyPr>
          <a:lstStyle/>
          <a:p>
            <a:pPr marL="50800" lvl="0" indent="0" algn="just" rtl="0">
              <a:lnSpc>
                <a:spcPct val="90000"/>
              </a:lnSpc>
              <a:spcBef>
                <a:spcPts val="1000"/>
              </a:spcBef>
              <a:spcAft>
                <a:spcPts val="0"/>
              </a:spcAft>
              <a:buSzPts val="2400"/>
              <a:buNone/>
            </a:pPr>
            <a:r>
              <a:rPr lang="pt-BR" sz="1600" dirty="0">
                <a:latin typeface="Times New Roman"/>
                <a:ea typeface="Times New Roman"/>
                <a:cs typeface="Times New Roman"/>
                <a:sym typeface="Times New Roman"/>
              </a:rPr>
              <a:t>Para o desenvolvimento do projeto, considerou-se que a instalação elétrica seria destinada a uma indústria alimentícia de médio porte, cenário coerente com o perfil das cargas definidas no projeto base.</a:t>
            </a:r>
            <a:endParaRPr dirty="0"/>
          </a:p>
          <a:p>
            <a:pPr marL="50800" lvl="0" indent="0" algn="just" rtl="0">
              <a:lnSpc>
                <a:spcPct val="90000"/>
              </a:lnSpc>
              <a:spcBef>
                <a:spcPts val="1000"/>
              </a:spcBef>
              <a:spcAft>
                <a:spcPts val="0"/>
              </a:spcAft>
              <a:buSzPts val="2400"/>
              <a:buNone/>
            </a:pPr>
            <a:endParaRPr sz="1600" b="1" dirty="0">
              <a:latin typeface="Times New Roman"/>
              <a:ea typeface="Times New Roman"/>
              <a:cs typeface="Times New Roman"/>
              <a:sym typeface="Times New Roman"/>
            </a:endParaRPr>
          </a:p>
          <a:p>
            <a:pPr marL="50800" lvl="0" indent="0" algn="just" rtl="0">
              <a:lnSpc>
                <a:spcPct val="90000"/>
              </a:lnSpc>
              <a:spcBef>
                <a:spcPts val="1000"/>
              </a:spcBef>
              <a:spcAft>
                <a:spcPts val="0"/>
              </a:spcAft>
              <a:buSzPts val="2400"/>
              <a:buNone/>
            </a:pPr>
            <a:endParaRPr sz="1600" dirty="0">
              <a:latin typeface="Times New Roman"/>
              <a:ea typeface="Times New Roman"/>
              <a:cs typeface="Times New Roman"/>
              <a:sym typeface="Times New Roman"/>
            </a:endParaRPr>
          </a:p>
        </p:txBody>
      </p:sp>
      <p:pic>
        <p:nvPicPr>
          <p:cNvPr id="671" name="Google Shape;671;p17" descr="Industrial paisagem linha gravura estilo mão desenho tinta esboço óleo  indústria vetor ilustração | Vetor Premium"/>
          <p:cNvPicPr preferRelativeResize="0"/>
          <p:nvPr/>
        </p:nvPicPr>
        <p:blipFill rotWithShape="1">
          <a:blip r:embed="rId3">
            <a:alphaModFix/>
          </a:blip>
          <a:srcRect l="587" t="8813" r="-586" b="8338"/>
          <a:stretch/>
        </p:blipFill>
        <p:spPr>
          <a:xfrm>
            <a:off x="8164726" y="173950"/>
            <a:ext cx="3457673" cy="1908214"/>
          </a:xfrm>
          <a:prstGeom prst="rect">
            <a:avLst/>
          </a:prstGeom>
          <a:noFill/>
          <a:ln>
            <a:noFill/>
          </a:ln>
        </p:spPr>
      </p:pic>
      <p:sp>
        <p:nvSpPr>
          <p:cNvPr id="672" name="Google Shape;672;p17"/>
          <p:cNvSpPr txBox="1"/>
          <p:nvPr/>
        </p:nvSpPr>
        <p:spPr>
          <a:xfrm>
            <a:off x="453629" y="2179796"/>
            <a:ext cx="9439933" cy="4724370"/>
          </a:xfrm>
          <a:prstGeom prst="rect">
            <a:avLst/>
          </a:prstGeom>
          <a:noFill/>
          <a:ln>
            <a:noFill/>
          </a:ln>
        </p:spPr>
        <p:txBody>
          <a:bodyPr spcFirstLastPara="1" wrap="square" lIns="91425" tIns="45700" rIns="91425" bIns="45700" anchor="t" anchorCtr="0">
            <a:spAutoFit/>
          </a:bodyPr>
          <a:lstStyle/>
          <a:p>
            <a:pPr marL="50800" marR="0" lvl="0" indent="0" algn="just" rtl="0">
              <a:lnSpc>
                <a:spcPct val="100000"/>
              </a:lnSpc>
              <a:spcBef>
                <a:spcPts val="0"/>
              </a:spcBef>
              <a:spcAft>
                <a:spcPts val="0"/>
              </a:spcAft>
              <a:buNone/>
            </a:pPr>
            <a:r>
              <a:rPr lang="pt-BR" sz="1800" b="1" i="0" u="none" strike="noStrike" cap="none" dirty="0">
                <a:solidFill>
                  <a:srgbClr val="000000"/>
                </a:solidFill>
                <a:latin typeface="Times New Roman"/>
                <a:ea typeface="Times New Roman"/>
                <a:cs typeface="Times New Roman"/>
                <a:sym typeface="Times New Roman"/>
              </a:rPr>
              <a:t>Divisão da instalação:</a:t>
            </a:r>
            <a:endParaRPr dirty="0"/>
          </a:p>
          <a:p>
            <a:pPr marL="50800" marR="0" lvl="0" indent="0" algn="just" rtl="0">
              <a:lnSpc>
                <a:spcPct val="100000"/>
              </a:lnSpc>
              <a:spcBef>
                <a:spcPts val="0"/>
              </a:spcBef>
              <a:spcAft>
                <a:spcPts val="0"/>
              </a:spcAft>
              <a:buNone/>
            </a:pPr>
            <a:endParaRPr sz="1600" b="1" i="0" u="none" strike="noStrike" cap="none" dirty="0">
              <a:solidFill>
                <a:srgbClr val="000000"/>
              </a:solidFill>
              <a:latin typeface="Times New Roman"/>
              <a:ea typeface="Times New Roman"/>
              <a:cs typeface="Times New Roman"/>
              <a:sym typeface="Times New Roman"/>
            </a:endParaRPr>
          </a:p>
          <a:p>
            <a:pPr marL="336550" marR="0" lvl="0" indent="-285750" algn="just" rtl="0">
              <a:lnSpc>
                <a:spcPct val="100000"/>
              </a:lnSpc>
              <a:spcBef>
                <a:spcPts val="0"/>
              </a:spcBef>
              <a:spcAft>
                <a:spcPts val="0"/>
              </a:spcAft>
              <a:buClr>
                <a:srgbClr val="000000"/>
              </a:buClr>
              <a:buSzPts val="1600"/>
              <a:buFont typeface="Arial"/>
              <a:buChar char="•"/>
            </a:pPr>
            <a:r>
              <a:rPr lang="pt-BR" sz="1600" b="1" dirty="0">
                <a:latin typeface="Times New Roman"/>
                <a:ea typeface="Times New Roman"/>
                <a:cs typeface="Times New Roman"/>
                <a:sym typeface="Times New Roman"/>
              </a:rPr>
              <a:t>Á</a:t>
            </a:r>
            <a:r>
              <a:rPr lang="pt-BR" sz="1600" b="1" i="0" u="none" strike="noStrike" cap="none" dirty="0">
                <a:solidFill>
                  <a:srgbClr val="000000"/>
                </a:solidFill>
                <a:latin typeface="Times New Roman"/>
                <a:ea typeface="Times New Roman"/>
                <a:cs typeface="Times New Roman"/>
                <a:sym typeface="Times New Roman"/>
              </a:rPr>
              <a:t>rea 1 e 2: </a:t>
            </a:r>
            <a:r>
              <a:rPr lang="pt-BR" sz="1600" dirty="0">
                <a:latin typeface="Times New Roman"/>
                <a:ea typeface="Times New Roman"/>
                <a:cs typeface="Times New Roman"/>
                <a:sym typeface="Times New Roman"/>
              </a:rPr>
              <a:t>M</a:t>
            </a:r>
            <a:r>
              <a:rPr lang="pt-BR" sz="1600" b="0" i="0" u="none" strike="noStrike" cap="none" dirty="0">
                <a:solidFill>
                  <a:srgbClr val="000000"/>
                </a:solidFill>
                <a:latin typeface="Times New Roman"/>
                <a:ea typeface="Times New Roman"/>
                <a:cs typeface="Times New Roman"/>
                <a:sym typeface="Times New Roman"/>
              </a:rPr>
              <a:t>otores trifásicos destinados a esteiras, bombas e misturadores, que exigem controle de velocidade, robustez e integração com sistemas de automação;</a:t>
            </a:r>
            <a:endParaRPr dirty="0"/>
          </a:p>
          <a:p>
            <a:pPr marL="336550" marR="0" lvl="0" indent="-184150" algn="just" rtl="0">
              <a:lnSpc>
                <a:spcPct val="100000"/>
              </a:lnSpc>
              <a:spcBef>
                <a:spcPts val="0"/>
              </a:spcBef>
              <a:spcAft>
                <a:spcPts val="0"/>
              </a:spcAft>
              <a:buClr>
                <a:srgbClr val="000000"/>
              </a:buClr>
              <a:buSzPts val="1600"/>
              <a:buFont typeface="Arial"/>
              <a:buNone/>
            </a:pPr>
            <a:endParaRPr sz="1600" b="1" i="0" u="none" strike="noStrike" cap="none" dirty="0">
              <a:solidFill>
                <a:srgbClr val="000000"/>
              </a:solidFill>
              <a:latin typeface="Times New Roman"/>
              <a:ea typeface="Times New Roman"/>
              <a:cs typeface="Times New Roman"/>
              <a:sym typeface="Times New Roman"/>
            </a:endParaRPr>
          </a:p>
          <a:p>
            <a:pPr marL="336550" marR="0" lvl="0" indent="-285750" algn="just" rtl="0">
              <a:lnSpc>
                <a:spcPct val="100000"/>
              </a:lnSpc>
              <a:spcBef>
                <a:spcPts val="0"/>
              </a:spcBef>
              <a:spcAft>
                <a:spcPts val="0"/>
              </a:spcAft>
              <a:buClr>
                <a:srgbClr val="000000"/>
              </a:buClr>
              <a:buSzPts val="1600"/>
              <a:buFont typeface="Arial"/>
              <a:buChar char="•"/>
            </a:pPr>
            <a:r>
              <a:rPr lang="pt-BR" sz="1600" b="1" dirty="0">
                <a:latin typeface="Times New Roman"/>
                <a:ea typeface="Times New Roman"/>
                <a:cs typeface="Times New Roman"/>
                <a:sym typeface="Times New Roman"/>
              </a:rPr>
              <a:t>Á</a:t>
            </a:r>
            <a:r>
              <a:rPr lang="pt-BR" sz="1600" b="1" i="0" u="none" strike="noStrike" cap="none" dirty="0">
                <a:solidFill>
                  <a:srgbClr val="000000"/>
                </a:solidFill>
                <a:latin typeface="Times New Roman"/>
                <a:ea typeface="Times New Roman"/>
                <a:cs typeface="Times New Roman"/>
                <a:sym typeface="Times New Roman"/>
              </a:rPr>
              <a:t>rea 3: </a:t>
            </a:r>
            <a:r>
              <a:rPr lang="pt-BR" sz="1600" i="0" u="none" strike="noStrike" cap="none" dirty="0">
                <a:solidFill>
                  <a:srgbClr val="000000"/>
                </a:solidFill>
                <a:latin typeface="Times New Roman"/>
                <a:ea typeface="Times New Roman"/>
                <a:cs typeface="Times New Roman"/>
                <a:sym typeface="Times New Roman"/>
              </a:rPr>
              <a:t>S</a:t>
            </a:r>
            <a:r>
              <a:rPr lang="pt-BR" sz="1600" b="0" i="0" u="none" strike="noStrike" cap="none" dirty="0">
                <a:solidFill>
                  <a:srgbClr val="000000"/>
                </a:solidFill>
                <a:latin typeface="Times New Roman"/>
                <a:ea typeface="Times New Roman"/>
                <a:cs typeface="Times New Roman"/>
                <a:sym typeface="Times New Roman"/>
              </a:rPr>
              <a:t>istemas de aquecimento e cargas auxiliares, como iluminação e tomadas gerais da fábrica.</a:t>
            </a:r>
            <a:endParaRPr dirty="0"/>
          </a:p>
          <a:p>
            <a:pPr marL="0" marR="0" lvl="0" indent="0" algn="just" rtl="0">
              <a:lnSpc>
                <a:spcPct val="150000"/>
              </a:lnSpc>
              <a:spcBef>
                <a:spcPts val="0"/>
              </a:spcBef>
              <a:spcAft>
                <a:spcPts val="0"/>
              </a:spcAft>
              <a:buNone/>
            </a:pPr>
            <a:endParaRPr sz="1600" b="1" i="0" u="none" strike="noStrike" cap="none" dirty="0">
              <a:solidFill>
                <a:srgbClr val="000000"/>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r>
              <a:rPr lang="pt-BR" sz="1800" b="1" i="0" u="none" strike="noStrike" cap="none" dirty="0">
                <a:solidFill>
                  <a:srgbClr val="000000"/>
                </a:solidFill>
                <a:latin typeface="Times New Roman"/>
                <a:ea typeface="Times New Roman"/>
                <a:cs typeface="Times New Roman"/>
                <a:sym typeface="Times New Roman"/>
              </a:rPr>
              <a:t>Critério de escolha das chaves de partida:</a:t>
            </a:r>
            <a:endParaRPr sz="1800" b="0" i="0" u="none" strike="noStrike" cap="none" dirty="0">
              <a:solidFill>
                <a:srgbClr val="000000"/>
              </a:solidFill>
              <a:latin typeface="Times New Roman"/>
              <a:ea typeface="Times New Roman"/>
              <a:cs typeface="Times New Roman"/>
              <a:sym typeface="Times New Roman"/>
            </a:endParaRPr>
          </a:p>
          <a:p>
            <a:pPr marL="285750" marR="0" lvl="0" indent="-285750" algn="l" rtl="0">
              <a:lnSpc>
                <a:spcPct val="150000"/>
              </a:lnSpc>
              <a:spcBef>
                <a:spcPts val="0"/>
              </a:spcBef>
              <a:spcAft>
                <a:spcPts val="0"/>
              </a:spcAft>
              <a:buClr>
                <a:srgbClr val="000000"/>
              </a:buClr>
              <a:buSzPts val="1600"/>
              <a:buFont typeface="Arial"/>
              <a:buChar char="•"/>
            </a:pPr>
            <a:r>
              <a:rPr lang="pt-BR" sz="1600" b="1" i="0" u="none" strike="noStrike" cap="none" dirty="0">
                <a:solidFill>
                  <a:srgbClr val="000000"/>
                </a:solidFill>
                <a:latin typeface="Times New Roman"/>
                <a:ea typeface="Times New Roman"/>
                <a:cs typeface="Times New Roman"/>
                <a:sym typeface="Times New Roman"/>
              </a:rPr>
              <a:t>Inversores de frequência (Setores 1 e 2):</a:t>
            </a:r>
            <a:br>
              <a:rPr lang="pt-BR" sz="1600" b="0" i="0" u="none" strike="noStrike" cap="none" dirty="0">
                <a:solidFill>
                  <a:srgbClr val="000000"/>
                </a:solidFill>
                <a:latin typeface="Times New Roman"/>
                <a:ea typeface="Times New Roman"/>
                <a:cs typeface="Times New Roman"/>
                <a:sym typeface="Times New Roman"/>
              </a:rPr>
            </a:br>
            <a:r>
              <a:rPr lang="pt-BR" sz="1600" b="0" i="0" u="none" strike="noStrike" cap="none" dirty="0">
                <a:solidFill>
                  <a:srgbClr val="000000"/>
                </a:solidFill>
                <a:latin typeface="Times New Roman"/>
                <a:ea typeface="Times New Roman"/>
                <a:cs typeface="Times New Roman"/>
                <a:sym typeface="Times New Roman"/>
              </a:rPr>
              <a:t>Aplicados em motores com necessidade de controle de velocidade, automação e partidas suaves.</a:t>
            </a:r>
            <a:endParaRPr dirty="0"/>
          </a:p>
          <a:p>
            <a:pPr marL="285750" marR="0" lvl="0" indent="-285750" algn="l" rtl="0">
              <a:lnSpc>
                <a:spcPct val="150000"/>
              </a:lnSpc>
              <a:spcBef>
                <a:spcPts val="0"/>
              </a:spcBef>
              <a:spcAft>
                <a:spcPts val="0"/>
              </a:spcAft>
              <a:buClr>
                <a:srgbClr val="000000"/>
              </a:buClr>
              <a:buSzPts val="1600"/>
              <a:buFont typeface="Arial"/>
              <a:buChar char="•"/>
            </a:pPr>
            <a:r>
              <a:rPr lang="pt-BR" sz="1600" b="1" i="0" u="none" strike="noStrike" cap="none" dirty="0">
                <a:solidFill>
                  <a:srgbClr val="000000"/>
                </a:solidFill>
                <a:latin typeface="Times New Roman"/>
                <a:ea typeface="Times New Roman"/>
                <a:cs typeface="Times New Roman"/>
                <a:sym typeface="Times New Roman"/>
              </a:rPr>
              <a:t>Disjuntores alimentadores (Setor 3):</a:t>
            </a:r>
            <a:br>
              <a:rPr lang="pt-BR" sz="1600" b="0" i="0" u="none" strike="noStrike" cap="none" dirty="0">
                <a:solidFill>
                  <a:srgbClr val="000000"/>
                </a:solidFill>
                <a:latin typeface="Times New Roman"/>
                <a:ea typeface="Times New Roman"/>
                <a:cs typeface="Times New Roman"/>
                <a:sym typeface="Times New Roman"/>
              </a:rPr>
            </a:br>
            <a:r>
              <a:rPr lang="pt-BR" sz="1600" b="0" i="0" u="none" strike="noStrike" cap="none" dirty="0">
                <a:solidFill>
                  <a:srgbClr val="000000"/>
                </a:solidFill>
                <a:latin typeface="Times New Roman"/>
                <a:ea typeface="Times New Roman"/>
                <a:cs typeface="Times New Roman"/>
                <a:sym typeface="Times New Roman"/>
              </a:rPr>
              <a:t>Utilizados nos aquecedores e cargas resistivas (iluminação e tomadas), que não requerem controle dinâmico de partida.</a:t>
            </a:r>
            <a:endParaRPr dirty="0"/>
          </a:p>
          <a:p>
            <a:pPr marL="50800" marR="0" lvl="0" indent="0" algn="just" rtl="0">
              <a:lnSpc>
                <a:spcPct val="100000"/>
              </a:lnSpc>
              <a:spcBef>
                <a:spcPts val="0"/>
              </a:spcBef>
              <a:spcAft>
                <a:spcPts val="0"/>
              </a:spcAft>
              <a:buNone/>
            </a:pPr>
            <a:br>
              <a:rPr lang="pt-BR" sz="1600" b="0" i="0" u="none" strike="noStrike" cap="none" dirty="0">
                <a:solidFill>
                  <a:srgbClr val="000000"/>
                </a:solidFill>
                <a:latin typeface="Times New Roman"/>
                <a:ea typeface="Times New Roman"/>
                <a:cs typeface="Times New Roman"/>
                <a:sym typeface="Times New Roman"/>
              </a:rPr>
            </a:br>
            <a:endParaRPr sz="1600" b="0" i="0" u="none" strike="noStrike" cap="none" dirty="0">
              <a:solidFill>
                <a:srgbClr val="000000"/>
              </a:solidFill>
              <a:latin typeface="Times New Roman"/>
              <a:ea typeface="Times New Roman"/>
              <a:cs typeface="Times New Roman"/>
              <a:sym typeface="Times New Roman"/>
            </a:endParaRPr>
          </a:p>
        </p:txBody>
      </p:sp>
      <p:pic>
        <p:nvPicPr>
          <p:cNvPr id="673" name="Google Shape;673;p17" descr="sinal vetorial do símbolo do motor elétrico é isolado em um fundo branco.  cor de ícone de ilustração vetorial editável. 14639953 Vetor no Vecteezy"/>
          <p:cNvPicPr preferRelativeResize="0"/>
          <p:nvPr/>
        </p:nvPicPr>
        <p:blipFill rotWithShape="1">
          <a:blip r:embed="rId4">
            <a:alphaModFix/>
          </a:blip>
          <a:srcRect l="22042" t="29247" r="24910" b="28745"/>
          <a:stretch/>
        </p:blipFill>
        <p:spPr>
          <a:xfrm>
            <a:off x="10137058" y="5730920"/>
            <a:ext cx="1278193" cy="1012191"/>
          </a:xfrm>
          <a:prstGeom prst="rect">
            <a:avLst/>
          </a:prstGeom>
          <a:noFill/>
          <a:ln>
            <a:noFill/>
          </a:ln>
        </p:spPr>
      </p:pic>
      <p:sp>
        <p:nvSpPr>
          <p:cNvPr id="674" name="Google Shape;674;p17"/>
          <p:cNvSpPr txBox="1"/>
          <p:nvPr/>
        </p:nvSpPr>
        <p:spPr>
          <a:xfrm>
            <a:off x="426720" y="345441"/>
            <a:ext cx="4632960" cy="9807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800"/>
              <a:buFont typeface="Calibri"/>
              <a:buNone/>
            </a:pPr>
            <a:r>
              <a:rPr lang="pt-BR" sz="3800" b="0" i="0" u="none" strike="noStrike" cap="none">
                <a:solidFill>
                  <a:schemeClr val="dk1"/>
                </a:solidFill>
                <a:latin typeface="Calibri"/>
                <a:ea typeface="Calibri"/>
                <a:cs typeface="Calibri"/>
                <a:sym typeface="Calibri"/>
              </a:rPr>
              <a:t>MÉTODO DE PARTIDA</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111"/>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80" name="Google Shape;680;p111"/>
          <p:cNvSpPr txBox="1">
            <a:spLocks noGrp="1"/>
          </p:cNvSpPr>
          <p:nvPr>
            <p:ph type="sldNum" idx="12"/>
          </p:nvPr>
        </p:nvSpPr>
        <p:spPr>
          <a:xfrm>
            <a:off x="11694895" y="61944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24</a:t>
            </a:fld>
            <a:endParaRPr sz="2400" b="1">
              <a:solidFill>
                <a:schemeClr val="lt1"/>
              </a:solidFill>
            </a:endParaRPr>
          </a:p>
        </p:txBody>
      </p:sp>
      <p:sp>
        <p:nvSpPr>
          <p:cNvPr id="681" name="Google Shape;681;p111"/>
          <p:cNvSpPr txBox="1"/>
          <p:nvPr/>
        </p:nvSpPr>
        <p:spPr>
          <a:xfrm>
            <a:off x="426720" y="1155378"/>
            <a:ext cx="10393679" cy="1000274"/>
          </a:xfrm>
          <a:prstGeom prst="rect">
            <a:avLst/>
          </a:prstGeom>
          <a:noFill/>
          <a:ln>
            <a:noFill/>
          </a:ln>
        </p:spPr>
        <p:txBody>
          <a:bodyPr spcFirstLastPara="1" wrap="square" lIns="91425" tIns="45700" rIns="91425" bIns="45700" anchor="t" anchorCtr="0">
            <a:spAutoFit/>
          </a:bodyPr>
          <a:lstStyle/>
          <a:p>
            <a:pPr marL="50800" marR="0" lvl="0" indent="0" algn="just" rtl="0">
              <a:lnSpc>
                <a:spcPct val="150000"/>
              </a:lnSpc>
              <a:spcBef>
                <a:spcPts val="0"/>
              </a:spcBef>
              <a:spcAft>
                <a:spcPts val="0"/>
              </a:spcAft>
              <a:buNone/>
            </a:pPr>
            <a:r>
              <a:rPr lang="pt-BR" sz="1800" b="1" i="0" u="none" strike="noStrike" cap="none" dirty="0">
                <a:solidFill>
                  <a:srgbClr val="000000"/>
                </a:solidFill>
                <a:latin typeface="Times New Roman"/>
                <a:ea typeface="Times New Roman"/>
                <a:cs typeface="Times New Roman"/>
                <a:sym typeface="Times New Roman"/>
              </a:rPr>
              <a:t>Inversores de Frequência:</a:t>
            </a:r>
            <a:endParaRPr sz="1600" b="1" i="0" u="none" strike="noStrike" cap="none" dirty="0">
              <a:solidFill>
                <a:srgbClr val="000000"/>
              </a:solidFill>
              <a:latin typeface="Times New Roman"/>
              <a:ea typeface="Times New Roman"/>
              <a:cs typeface="Times New Roman"/>
              <a:sym typeface="Times New Roman"/>
            </a:endParaRPr>
          </a:p>
          <a:p>
            <a:pPr marL="336550" marR="0" lvl="0" indent="-285750" algn="just" rtl="0">
              <a:lnSpc>
                <a:spcPct val="100000"/>
              </a:lnSpc>
              <a:spcBef>
                <a:spcPts val="0"/>
              </a:spcBef>
              <a:spcAft>
                <a:spcPts val="0"/>
              </a:spcAft>
              <a:buClr>
                <a:srgbClr val="000000"/>
              </a:buClr>
              <a:buSzPts val="1600"/>
              <a:buFont typeface="Arial"/>
              <a:buChar char="•"/>
            </a:pPr>
            <a:r>
              <a:rPr lang="pt-BR" sz="1600" b="0" i="0" u="none" strike="noStrike" cap="none" dirty="0">
                <a:solidFill>
                  <a:srgbClr val="000000"/>
                </a:solidFill>
                <a:latin typeface="Times New Roman"/>
                <a:ea typeface="Times New Roman"/>
                <a:cs typeface="Times New Roman"/>
                <a:sym typeface="Times New Roman"/>
              </a:rPr>
              <a:t>Modelo escolhido: Linha CFW500 da WEG, devido à sua ampla aplicação industrial, fácil integração com </a:t>
            </a:r>
            <a:r>
              <a:rPr lang="pt-BR" sz="1600" b="0" i="0" u="none" strike="noStrike" cap="none" dirty="0" err="1">
                <a:solidFill>
                  <a:srgbClr val="000000"/>
                </a:solidFill>
                <a:latin typeface="Times New Roman"/>
                <a:ea typeface="Times New Roman"/>
                <a:cs typeface="Times New Roman"/>
                <a:sym typeface="Times New Roman"/>
              </a:rPr>
              <a:t>CLPs</a:t>
            </a:r>
            <a:r>
              <a:rPr lang="pt-BR" sz="1600" b="0" i="0" u="none" strike="noStrike" cap="none" dirty="0">
                <a:solidFill>
                  <a:srgbClr val="000000"/>
                </a:solidFill>
                <a:latin typeface="Times New Roman"/>
                <a:ea typeface="Times New Roman"/>
                <a:cs typeface="Times New Roman"/>
                <a:sym typeface="Times New Roman"/>
              </a:rPr>
              <a:t> e boa disponibilidade no mercado nacional.</a:t>
            </a:r>
            <a:endParaRPr dirty="0"/>
          </a:p>
        </p:txBody>
      </p:sp>
      <p:pic>
        <p:nvPicPr>
          <p:cNvPr id="682" name="Google Shape;682;p111" descr="Inversor de Frequência CFW500 | Inversor de Frequência CFW500 | Drives para  OEMs e Uso Geral | Inversores de Frequência | Drives | Automação e Controle  Industrial | WEG - Produtos"/>
          <p:cNvPicPr preferRelativeResize="0"/>
          <p:nvPr/>
        </p:nvPicPr>
        <p:blipFill rotWithShape="1">
          <a:blip r:embed="rId3">
            <a:alphaModFix/>
          </a:blip>
          <a:srcRect l="18794" t="2144" r="13463" b="7919"/>
          <a:stretch/>
        </p:blipFill>
        <p:spPr>
          <a:xfrm>
            <a:off x="9174480" y="2855928"/>
            <a:ext cx="2381677" cy="3162023"/>
          </a:xfrm>
          <a:prstGeom prst="rect">
            <a:avLst/>
          </a:prstGeom>
          <a:noFill/>
          <a:ln>
            <a:noFill/>
          </a:ln>
        </p:spPr>
      </p:pic>
      <p:sp>
        <p:nvSpPr>
          <p:cNvPr id="683" name="Google Shape;683;p111"/>
          <p:cNvSpPr txBox="1"/>
          <p:nvPr/>
        </p:nvSpPr>
        <p:spPr>
          <a:xfrm>
            <a:off x="9436608" y="6017951"/>
            <a:ext cx="1857420"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pt-BR" sz="1600" b="0" i="1" u="none" strike="noStrike" cap="none" dirty="0">
                <a:solidFill>
                  <a:schemeClr val="dk1"/>
                </a:solidFill>
                <a:latin typeface="Times New Roman"/>
                <a:ea typeface="Times New Roman"/>
                <a:cs typeface="Times New Roman"/>
                <a:sym typeface="Times New Roman"/>
              </a:rPr>
              <a:t>Fonte: site WEG</a:t>
            </a:r>
            <a:endParaRPr sz="1400" b="0" i="1" u="none" strike="noStrike" cap="none" dirty="0">
              <a:solidFill>
                <a:srgbClr val="000000"/>
              </a:solidFill>
              <a:latin typeface="Times New Roman"/>
              <a:ea typeface="Times New Roman"/>
              <a:cs typeface="Times New Roman"/>
              <a:sym typeface="Times New Roman"/>
            </a:endParaRPr>
          </a:p>
        </p:txBody>
      </p:sp>
      <p:sp>
        <p:nvSpPr>
          <p:cNvPr id="684" name="Google Shape;684;p111"/>
          <p:cNvSpPr txBox="1"/>
          <p:nvPr/>
        </p:nvSpPr>
        <p:spPr>
          <a:xfrm>
            <a:off x="426720" y="2136135"/>
            <a:ext cx="8747760" cy="1369606"/>
          </a:xfrm>
          <a:prstGeom prst="rect">
            <a:avLst/>
          </a:prstGeom>
          <a:noFill/>
          <a:ln>
            <a:noFill/>
          </a:ln>
        </p:spPr>
        <p:txBody>
          <a:bodyPr spcFirstLastPara="1" wrap="square" lIns="91425" tIns="45700" rIns="91425" bIns="45700" anchor="t" anchorCtr="0">
            <a:spAutoFit/>
          </a:bodyPr>
          <a:lstStyle/>
          <a:p>
            <a:pPr marL="54864" marR="0" lvl="0" indent="0" algn="just" rtl="0">
              <a:lnSpc>
                <a:spcPct val="150000"/>
              </a:lnSpc>
              <a:spcBef>
                <a:spcPts val="0"/>
              </a:spcBef>
              <a:spcAft>
                <a:spcPts val="0"/>
              </a:spcAft>
              <a:buNone/>
            </a:pPr>
            <a:r>
              <a:rPr lang="pt-BR" sz="1800" b="1" i="0" u="none" strike="noStrike" cap="none" dirty="0">
                <a:solidFill>
                  <a:srgbClr val="000000"/>
                </a:solidFill>
                <a:latin typeface="Times New Roman"/>
                <a:ea typeface="Times New Roman"/>
                <a:cs typeface="Times New Roman"/>
                <a:sym typeface="Times New Roman"/>
              </a:rPr>
              <a:t>Modo de operação:</a:t>
            </a:r>
            <a:endParaRPr sz="1600" b="0" i="0" u="none" strike="noStrike" cap="none" dirty="0">
              <a:solidFill>
                <a:srgbClr val="000000"/>
              </a:solidFill>
              <a:latin typeface="Arial"/>
              <a:ea typeface="Arial"/>
              <a:cs typeface="Arial"/>
              <a:sym typeface="Arial"/>
            </a:endParaRPr>
          </a:p>
          <a:p>
            <a:pPr marL="340614" marR="0" lvl="0" indent="-285750" algn="just" rtl="0">
              <a:lnSpc>
                <a:spcPct val="150000"/>
              </a:lnSpc>
              <a:spcBef>
                <a:spcPts val="0"/>
              </a:spcBef>
              <a:spcAft>
                <a:spcPts val="0"/>
              </a:spcAft>
              <a:buClr>
                <a:srgbClr val="000000"/>
              </a:buClr>
              <a:buSzPts val="1600"/>
              <a:buFont typeface="Arial"/>
              <a:buChar char="•"/>
            </a:pPr>
            <a:r>
              <a:rPr lang="pt-BR" sz="1600" b="1" i="0" u="none" strike="noStrike" cap="none" dirty="0">
                <a:solidFill>
                  <a:srgbClr val="000000"/>
                </a:solidFill>
                <a:latin typeface="Times New Roman"/>
                <a:ea typeface="Times New Roman"/>
                <a:cs typeface="Times New Roman"/>
                <a:sym typeface="Times New Roman"/>
              </a:rPr>
              <a:t>Heavy </a:t>
            </a:r>
            <a:r>
              <a:rPr lang="pt-BR" sz="1600" b="1" i="0" u="none" strike="noStrike" cap="none" dirty="0" err="1">
                <a:solidFill>
                  <a:srgbClr val="000000"/>
                </a:solidFill>
                <a:latin typeface="Times New Roman"/>
                <a:ea typeface="Times New Roman"/>
                <a:cs typeface="Times New Roman"/>
                <a:sym typeface="Times New Roman"/>
              </a:rPr>
              <a:t>Duty</a:t>
            </a:r>
            <a:r>
              <a:rPr lang="pt-BR" sz="1600" b="1" i="0" u="none" strike="noStrike" cap="none" dirty="0">
                <a:solidFill>
                  <a:srgbClr val="000000"/>
                </a:solidFill>
                <a:latin typeface="Times New Roman"/>
                <a:ea typeface="Times New Roman"/>
                <a:cs typeface="Times New Roman"/>
                <a:sym typeface="Times New Roman"/>
              </a:rPr>
              <a:t> (HD): </a:t>
            </a:r>
            <a:r>
              <a:rPr lang="pt-BR" sz="1600" b="0" i="0" u="none" strike="noStrike" cap="none" dirty="0">
                <a:solidFill>
                  <a:srgbClr val="000000"/>
                </a:solidFill>
                <a:latin typeface="Times New Roman"/>
                <a:ea typeface="Times New Roman"/>
                <a:cs typeface="Times New Roman"/>
                <a:sym typeface="Times New Roman"/>
              </a:rPr>
              <a:t>Usado na maioria dos motores, adequado para partidas frequentes e alto torque;</a:t>
            </a:r>
            <a:endParaRPr sz="1600" b="0" i="0" u="none" strike="noStrike" cap="none" dirty="0">
              <a:solidFill>
                <a:srgbClr val="000000"/>
              </a:solidFill>
              <a:latin typeface="Arial"/>
              <a:ea typeface="Arial"/>
              <a:cs typeface="Arial"/>
              <a:sym typeface="Arial"/>
            </a:endParaRPr>
          </a:p>
          <a:p>
            <a:pPr marL="340614" marR="0" lvl="0" indent="-285750" algn="just" rtl="0">
              <a:lnSpc>
                <a:spcPct val="100000"/>
              </a:lnSpc>
              <a:spcBef>
                <a:spcPts val="0"/>
              </a:spcBef>
              <a:spcAft>
                <a:spcPts val="0"/>
              </a:spcAft>
              <a:buClr>
                <a:srgbClr val="000000"/>
              </a:buClr>
              <a:buSzPts val="1600"/>
              <a:buFont typeface="Arial"/>
              <a:buChar char="•"/>
            </a:pPr>
            <a:r>
              <a:rPr lang="pt-BR" sz="1600" b="1" i="0" u="none" strike="noStrike" cap="none" dirty="0">
                <a:solidFill>
                  <a:srgbClr val="000000"/>
                </a:solidFill>
                <a:latin typeface="Times New Roman"/>
                <a:ea typeface="Times New Roman"/>
                <a:cs typeface="Times New Roman"/>
                <a:sym typeface="Times New Roman"/>
              </a:rPr>
              <a:t>Normal </a:t>
            </a:r>
            <a:r>
              <a:rPr lang="pt-BR" sz="1600" b="1" i="0" u="none" strike="noStrike" cap="none" dirty="0" err="1">
                <a:solidFill>
                  <a:srgbClr val="000000"/>
                </a:solidFill>
                <a:latin typeface="Times New Roman"/>
                <a:ea typeface="Times New Roman"/>
                <a:cs typeface="Times New Roman"/>
                <a:sym typeface="Times New Roman"/>
              </a:rPr>
              <a:t>Duty</a:t>
            </a:r>
            <a:r>
              <a:rPr lang="pt-BR" sz="1600" b="1" i="0" u="none" strike="noStrike" cap="none" dirty="0">
                <a:solidFill>
                  <a:srgbClr val="000000"/>
                </a:solidFill>
                <a:latin typeface="Times New Roman"/>
                <a:ea typeface="Times New Roman"/>
                <a:cs typeface="Times New Roman"/>
                <a:sym typeface="Times New Roman"/>
              </a:rPr>
              <a:t> (ND): </a:t>
            </a:r>
            <a:r>
              <a:rPr lang="pt-BR" sz="1600" b="0" i="0" u="none" strike="noStrike" cap="none" dirty="0">
                <a:solidFill>
                  <a:srgbClr val="000000"/>
                </a:solidFill>
                <a:latin typeface="Times New Roman"/>
                <a:ea typeface="Times New Roman"/>
                <a:cs typeface="Times New Roman"/>
                <a:sym typeface="Times New Roman"/>
              </a:rPr>
              <a:t>Utilizado no Motor 4, por limitação de corrente no modo HD para esse modelo específico.</a:t>
            </a:r>
            <a:endParaRPr sz="1600" b="0" i="0" u="none" strike="noStrike" cap="none" dirty="0">
              <a:solidFill>
                <a:srgbClr val="000000"/>
              </a:solidFill>
              <a:latin typeface="Times New Roman"/>
              <a:ea typeface="Times New Roman"/>
              <a:cs typeface="Times New Roman"/>
              <a:sym typeface="Times New Roman"/>
            </a:endParaRPr>
          </a:p>
        </p:txBody>
      </p:sp>
      <p:graphicFrame>
        <p:nvGraphicFramePr>
          <p:cNvPr id="685" name="Google Shape;685;p111"/>
          <p:cNvGraphicFramePr/>
          <p:nvPr>
            <p:extLst>
              <p:ext uri="{D42A27DB-BD31-4B8C-83A1-F6EECF244321}">
                <p14:modId xmlns:p14="http://schemas.microsoft.com/office/powerpoint/2010/main" val="821082361"/>
              </p:ext>
            </p:extLst>
          </p:nvPr>
        </p:nvGraphicFramePr>
        <p:xfrm>
          <a:off x="635725" y="3670356"/>
          <a:ext cx="8428950" cy="2871944"/>
        </p:xfrm>
        <a:graphic>
          <a:graphicData uri="http://schemas.openxmlformats.org/drawingml/2006/table">
            <a:tbl>
              <a:tblPr>
                <a:noFill/>
                <a:tableStyleId>{E3430043-45A9-4C59-AA03-37E19F74C90F}</a:tableStyleId>
              </a:tblPr>
              <a:tblGrid>
                <a:gridCol w="1326725">
                  <a:extLst>
                    <a:ext uri="{9D8B030D-6E8A-4147-A177-3AD203B41FA5}">
                      <a16:colId xmlns:a16="http://schemas.microsoft.com/office/drawing/2014/main" val="20000"/>
                    </a:ext>
                  </a:extLst>
                </a:gridCol>
                <a:gridCol w="1686775">
                  <a:extLst>
                    <a:ext uri="{9D8B030D-6E8A-4147-A177-3AD203B41FA5}">
                      <a16:colId xmlns:a16="http://schemas.microsoft.com/office/drawing/2014/main" val="20001"/>
                    </a:ext>
                  </a:extLst>
                </a:gridCol>
                <a:gridCol w="1598000">
                  <a:extLst>
                    <a:ext uri="{9D8B030D-6E8A-4147-A177-3AD203B41FA5}">
                      <a16:colId xmlns:a16="http://schemas.microsoft.com/office/drawing/2014/main" val="20002"/>
                    </a:ext>
                  </a:extLst>
                </a:gridCol>
                <a:gridCol w="1598000">
                  <a:extLst>
                    <a:ext uri="{9D8B030D-6E8A-4147-A177-3AD203B41FA5}">
                      <a16:colId xmlns:a16="http://schemas.microsoft.com/office/drawing/2014/main" val="20003"/>
                    </a:ext>
                  </a:extLst>
                </a:gridCol>
                <a:gridCol w="2219450">
                  <a:extLst>
                    <a:ext uri="{9D8B030D-6E8A-4147-A177-3AD203B41FA5}">
                      <a16:colId xmlns:a16="http://schemas.microsoft.com/office/drawing/2014/main" val="20004"/>
                    </a:ext>
                  </a:extLst>
                </a:gridCol>
              </a:tblGrid>
              <a:tr h="443000">
                <a:tc>
                  <a:txBody>
                    <a:bodyPr/>
                    <a:lstStyle/>
                    <a:p>
                      <a:pPr marL="0" marR="0" lvl="0" indent="0" algn="ctr" rtl="0">
                        <a:lnSpc>
                          <a:spcPct val="107000"/>
                        </a:lnSpc>
                        <a:spcBef>
                          <a:spcPts val="0"/>
                        </a:spcBef>
                        <a:spcAft>
                          <a:spcPts val="0"/>
                        </a:spcAft>
                        <a:buNone/>
                      </a:pPr>
                      <a:r>
                        <a:rPr lang="pt-BR" sz="1500" b="1" u="none" strike="noStrike" cap="none">
                          <a:solidFill>
                            <a:schemeClr val="lt1"/>
                          </a:solidFill>
                          <a:latin typeface="Times New Roman"/>
                          <a:ea typeface="Times New Roman"/>
                          <a:cs typeface="Times New Roman"/>
                          <a:sym typeface="Times New Roman"/>
                        </a:rPr>
                        <a:t>Motor</a:t>
                      </a:r>
                      <a:endParaRPr sz="15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07000"/>
                        </a:lnSpc>
                        <a:spcBef>
                          <a:spcPts val="0"/>
                        </a:spcBef>
                        <a:spcAft>
                          <a:spcPts val="0"/>
                        </a:spcAft>
                        <a:buNone/>
                      </a:pPr>
                      <a:r>
                        <a:rPr lang="pt-BR" sz="1500" b="1" u="none" strike="noStrike" cap="none">
                          <a:solidFill>
                            <a:schemeClr val="lt1"/>
                          </a:solidFill>
                          <a:latin typeface="Times New Roman"/>
                          <a:ea typeface="Times New Roman"/>
                          <a:cs typeface="Times New Roman"/>
                          <a:sym typeface="Times New Roman"/>
                        </a:rPr>
                        <a:t>Corrente do Motor</a:t>
                      </a:r>
                      <a:endParaRPr sz="15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07000"/>
                        </a:lnSpc>
                        <a:spcBef>
                          <a:spcPts val="0"/>
                        </a:spcBef>
                        <a:spcAft>
                          <a:spcPts val="0"/>
                        </a:spcAft>
                        <a:buNone/>
                      </a:pPr>
                      <a:r>
                        <a:rPr lang="pt-BR" sz="1500" b="1" u="none" strike="noStrike" cap="none">
                          <a:solidFill>
                            <a:schemeClr val="lt1"/>
                          </a:solidFill>
                          <a:latin typeface="Times New Roman"/>
                          <a:ea typeface="Times New Roman"/>
                          <a:cs typeface="Times New Roman"/>
                          <a:sym typeface="Times New Roman"/>
                        </a:rPr>
                        <a:t>Modo de Operação</a:t>
                      </a:r>
                      <a:endParaRPr sz="15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07000"/>
                        </a:lnSpc>
                        <a:spcBef>
                          <a:spcPts val="0"/>
                        </a:spcBef>
                        <a:spcAft>
                          <a:spcPts val="0"/>
                        </a:spcAft>
                        <a:buNone/>
                      </a:pPr>
                      <a:r>
                        <a:rPr lang="pt-BR" sz="1500" b="1" u="none" strike="noStrike" cap="none" dirty="0">
                          <a:solidFill>
                            <a:schemeClr val="lt1"/>
                          </a:solidFill>
                          <a:latin typeface="Times New Roman"/>
                          <a:ea typeface="Times New Roman"/>
                          <a:cs typeface="Times New Roman"/>
                          <a:sym typeface="Times New Roman"/>
                        </a:rPr>
                        <a:t>Corrente do Inversor</a:t>
                      </a:r>
                      <a:endParaRPr sz="1500" b="1" u="none" strike="noStrike" cap="none" dirty="0">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07000"/>
                        </a:lnSpc>
                        <a:spcBef>
                          <a:spcPts val="0"/>
                        </a:spcBef>
                        <a:spcAft>
                          <a:spcPts val="0"/>
                        </a:spcAft>
                        <a:buNone/>
                      </a:pPr>
                      <a:r>
                        <a:rPr lang="pt-BR" sz="1500" b="1" u="none" strike="noStrike" cap="none">
                          <a:solidFill>
                            <a:schemeClr val="lt1"/>
                          </a:solidFill>
                          <a:latin typeface="Times New Roman"/>
                          <a:ea typeface="Times New Roman"/>
                          <a:cs typeface="Times New Roman"/>
                          <a:sym typeface="Times New Roman"/>
                        </a:rPr>
                        <a:t>Inversor Escolhido</a:t>
                      </a:r>
                      <a:endParaRPr sz="15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extLst>
                  <a:ext uri="{0D108BD9-81ED-4DB2-BD59-A6C34878D82A}">
                    <a16:rowId xmlns:a16="http://schemas.microsoft.com/office/drawing/2014/main" val="10000"/>
                  </a:ext>
                </a:extLst>
              </a:tr>
              <a:tr h="342750">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Motor 1</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70.15</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HD</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73</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b="1" u="none" strike="noStrike" cap="none">
                          <a:latin typeface="Times New Roman"/>
                          <a:ea typeface="Times New Roman"/>
                          <a:cs typeface="Times New Roman"/>
                          <a:sym typeface="Times New Roman"/>
                        </a:rPr>
                        <a:t>CFW500F88P0T4</a:t>
                      </a:r>
                      <a:endParaRPr sz="1500" b="1"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r h="342750">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Motor 2</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170.37</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HD</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180</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b="1" u="none" strike="noStrike" cap="none">
                          <a:latin typeface="Times New Roman"/>
                          <a:ea typeface="Times New Roman"/>
                          <a:cs typeface="Times New Roman"/>
                          <a:sym typeface="Times New Roman"/>
                        </a:rPr>
                        <a:t>CFW500G0211T4</a:t>
                      </a:r>
                      <a:endParaRPr sz="1500" b="1"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2"/>
                  </a:ext>
                </a:extLst>
              </a:tr>
              <a:tr h="342750">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Motor 3</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44.09</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HD</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49</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b="1" u="none" strike="noStrike" cap="none">
                          <a:latin typeface="Times New Roman"/>
                          <a:ea typeface="Times New Roman"/>
                          <a:cs typeface="Times New Roman"/>
                          <a:sym typeface="Times New Roman"/>
                        </a:rPr>
                        <a:t>CFW500E49P0T4</a:t>
                      </a:r>
                      <a:endParaRPr sz="1500" b="1"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3"/>
                  </a:ext>
                </a:extLst>
              </a:tr>
              <a:tr h="342750">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Motor 4</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202.85</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ND</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211</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b="1" u="none" strike="noStrike" cap="none">
                          <a:latin typeface="Times New Roman"/>
                          <a:ea typeface="Times New Roman"/>
                          <a:cs typeface="Times New Roman"/>
                          <a:sym typeface="Times New Roman"/>
                        </a:rPr>
                        <a:t>CFW500G0211T4</a:t>
                      </a:r>
                      <a:endParaRPr sz="1500" b="1"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4"/>
                  </a:ext>
                </a:extLst>
              </a:tr>
              <a:tr h="342750">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Motor 5</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30.25</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HD</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31</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b="1" u="none" strike="noStrike" cap="none">
                          <a:latin typeface="Times New Roman"/>
                          <a:ea typeface="Times New Roman"/>
                          <a:cs typeface="Times New Roman"/>
                          <a:sym typeface="Times New Roman"/>
                        </a:rPr>
                        <a:t>CFW500D31P0T4</a:t>
                      </a:r>
                      <a:endParaRPr sz="1500" b="1"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5"/>
                  </a:ext>
                </a:extLst>
              </a:tr>
              <a:tr h="342750">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Motor 6</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101.85</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HD</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115</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b="1" u="none" strike="noStrike" cap="none">
                          <a:latin typeface="Times New Roman"/>
                          <a:ea typeface="Times New Roman"/>
                          <a:cs typeface="Times New Roman"/>
                          <a:sym typeface="Times New Roman"/>
                        </a:rPr>
                        <a:t>CFW500G0142T4</a:t>
                      </a:r>
                      <a:endParaRPr sz="1500" b="1"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6"/>
                  </a:ext>
                </a:extLst>
              </a:tr>
              <a:tr h="342750">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Motor 7</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44.09</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HD</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49</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b="1" u="none" strike="noStrike" cap="none" dirty="0">
                          <a:latin typeface="Times New Roman"/>
                          <a:ea typeface="Times New Roman"/>
                          <a:cs typeface="Times New Roman"/>
                          <a:sym typeface="Times New Roman"/>
                        </a:rPr>
                        <a:t>CFW500E49P0T4</a:t>
                      </a:r>
                      <a:endParaRPr sz="1500" b="1" u="none" strike="noStrike" cap="none" dirty="0">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7"/>
                  </a:ext>
                </a:extLst>
              </a:tr>
            </a:tbl>
          </a:graphicData>
        </a:graphic>
      </p:graphicFrame>
      <p:sp>
        <p:nvSpPr>
          <p:cNvPr id="686" name="Google Shape;686;p111"/>
          <p:cNvSpPr txBox="1"/>
          <p:nvPr/>
        </p:nvSpPr>
        <p:spPr>
          <a:xfrm>
            <a:off x="426720" y="345441"/>
            <a:ext cx="4978400" cy="9807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800"/>
              <a:buFont typeface="Calibri"/>
              <a:buNone/>
            </a:pPr>
            <a:r>
              <a:rPr lang="pt-BR" sz="3800" b="0" i="0" u="none" strike="noStrike" cap="none">
                <a:solidFill>
                  <a:schemeClr val="dk1"/>
                </a:solidFill>
                <a:latin typeface="Calibri"/>
                <a:ea typeface="Calibri"/>
                <a:cs typeface="Calibri"/>
                <a:sym typeface="Calibri"/>
              </a:rPr>
              <a:t>MÉTODO DE PARTIDA</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112"/>
          <p:cNvSpPr txBox="1">
            <a:spLocks noGrp="1"/>
          </p:cNvSpPr>
          <p:nvPr>
            <p:ph type="ctrTitle"/>
          </p:nvPr>
        </p:nvSpPr>
        <p:spPr>
          <a:xfrm>
            <a:off x="426720" y="345441"/>
            <a:ext cx="7257061"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800"/>
              <a:buFont typeface="Calibri"/>
              <a:buNone/>
            </a:pPr>
            <a:r>
              <a:rPr lang="pt-BR" sz="3800" dirty="0"/>
              <a:t>MÉTODO DE PARTIDA</a:t>
            </a:r>
            <a:endParaRPr sz="3800" dirty="0"/>
          </a:p>
        </p:txBody>
      </p:sp>
      <p:sp>
        <p:nvSpPr>
          <p:cNvPr id="692" name="Google Shape;692;p112"/>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112"/>
          <p:cNvSpPr txBox="1">
            <a:spLocks noGrp="1"/>
          </p:cNvSpPr>
          <p:nvPr>
            <p:ph type="sldNum" idx="12"/>
          </p:nvPr>
        </p:nvSpPr>
        <p:spPr>
          <a:xfrm>
            <a:off x="11694895" y="61944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25</a:t>
            </a:fld>
            <a:endParaRPr sz="2400" b="1">
              <a:solidFill>
                <a:schemeClr val="lt1"/>
              </a:solidFill>
            </a:endParaRPr>
          </a:p>
        </p:txBody>
      </p:sp>
      <p:sp>
        <p:nvSpPr>
          <p:cNvPr id="694" name="Google Shape;694;p112"/>
          <p:cNvSpPr txBox="1"/>
          <p:nvPr/>
        </p:nvSpPr>
        <p:spPr>
          <a:xfrm>
            <a:off x="7683781" y="5392564"/>
            <a:ext cx="185742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pt-BR" sz="1600" b="0" i="1" u="none" strike="noStrike" cap="none" dirty="0">
                <a:solidFill>
                  <a:schemeClr val="dk1"/>
                </a:solidFill>
                <a:latin typeface="Times New Roman"/>
                <a:ea typeface="Times New Roman"/>
                <a:cs typeface="Times New Roman"/>
                <a:sym typeface="Times New Roman"/>
              </a:rPr>
              <a:t>Fonte: site </a:t>
            </a:r>
            <a:r>
              <a:rPr lang="pt-BR" sz="1600" b="0" i="1" u="none" strike="noStrike" cap="none" dirty="0" err="1">
                <a:solidFill>
                  <a:schemeClr val="dk1"/>
                </a:solidFill>
                <a:latin typeface="Times New Roman"/>
                <a:ea typeface="Times New Roman"/>
                <a:cs typeface="Times New Roman"/>
                <a:sym typeface="Times New Roman"/>
              </a:rPr>
              <a:t>rockwell</a:t>
            </a:r>
            <a:r>
              <a:rPr lang="pt-BR" sz="1600" b="0" i="1" u="none" strike="noStrike" cap="none" dirty="0">
                <a:solidFill>
                  <a:schemeClr val="dk1"/>
                </a:solidFill>
                <a:latin typeface="Times New Roman"/>
                <a:ea typeface="Times New Roman"/>
                <a:cs typeface="Times New Roman"/>
                <a:sym typeface="Times New Roman"/>
              </a:rPr>
              <a:t> </a:t>
            </a:r>
            <a:r>
              <a:rPr lang="pt-BR" sz="1600" b="0" i="1" u="none" strike="noStrike" cap="none" dirty="0" err="1">
                <a:solidFill>
                  <a:schemeClr val="dk1"/>
                </a:solidFill>
                <a:latin typeface="Times New Roman"/>
                <a:ea typeface="Times New Roman"/>
                <a:cs typeface="Times New Roman"/>
                <a:sym typeface="Times New Roman"/>
              </a:rPr>
              <a:t>automation</a:t>
            </a:r>
            <a:endParaRPr sz="1400" b="0" i="1" u="none" strike="noStrike" cap="none" dirty="0">
              <a:solidFill>
                <a:srgbClr val="000000"/>
              </a:solidFill>
              <a:latin typeface="Times New Roman"/>
              <a:ea typeface="Times New Roman"/>
              <a:cs typeface="Times New Roman"/>
              <a:sym typeface="Times New Roman"/>
            </a:endParaRPr>
          </a:p>
        </p:txBody>
      </p:sp>
      <p:sp>
        <p:nvSpPr>
          <p:cNvPr id="695" name="Google Shape;695;p112"/>
          <p:cNvSpPr/>
          <p:nvPr/>
        </p:nvSpPr>
        <p:spPr>
          <a:xfrm>
            <a:off x="564693" y="1196544"/>
            <a:ext cx="6003563" cy="4196020"/>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pt-BR" sz="1800" b="1" i="0" u="none" strike="noStrike" cap="none" dirty="0">
                <a:solidFill>
                  <a:schemeClr val="dk1"/>
                </a:solidFill>
                <a:latin typeface="Times New Roman"/>
                <a:ea typeface="Times New Roman"/>
                <a:cs typeface="Times New Roman"/>
                <a:sym typeface="Times New Roman"/>
              </a:rPr>
              <a:t>Reatores de linha</a:t>
            </a:r>
            <a:endParaRPr sz="1800" b="1" i="0" u="none" strike="noStrike" cap="none" dirty="0">
              <a:solidFill>
                <a:schemeClr val="dk1"/>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None/>
            </a:pPr>
            <a:r>
              <a:rPr lang="pt-BR" sz="1800" b="1" i="0" u="none" strike="noStrike" cap="none" dirty="0">
                <a:solidFill>
                  <a:schemeClr val="dk1"/>
                </a:solidFill>
                <a:latin typeface="Times New Roman"/>
                <a:ea typeface="Times New Roman"/>
                <a:cs typeface="Times New Roman"/>
                <a:sym typeface="Times New Roman"/>
              </a:rPr>
              <a:t>Finalidade:</a:t>
            </a:r>
            <a:endParaRPr dirty="0"/>
          </a:p>
          <a:p>
            <a:pPr marL="285750" marR="0" lvl="0" indent="-285750" algn="l" rtl="0">
              <a:lnSpc>
                <a:spcPct val="150000"/>
              </a:lnSpc>
              <a:spcBef>
                <a:spcPts val="0"/>
              </a:spcBef>
              <a:spcAft>
                <a:spcPts val="0"/>
              </a:spcAft>
              <a:buClr>
                <a:schemeClr val="dk1"/>
              </a:buClr>
              <a:buSzPts val="1800"/>
              <a:buFont typeface="Arial"/>
              <a:buChar char="•"/>
            </a:pPr>
            <a:r>
              <a:rPr lang="pt-BR" sz="1800" b="0" i="0" u="none" strike="noStrike" cap="none" dirty="0">
                <a:solidFill>
                  <a:schemeClr val="dk1"/>
                </a:solidFill>
                <a:latin typeface="Times New Roman"/>
                <a:ea typeface="Times New Roman"/>
                <a:cs typeface="Times New Roman"/>
                <a:sym typeface="Times New Roman"/>
              </a:rPr>
              <a:t>Proteger os inversores contra surtos e picos de corrente;</a:t>
            </a:r>
            <a:endParaRPr dirty="0"/>
          </a:p>
          <a:p>
            <a:pPr marL="285750" marR="0" lvl="0" indent="-285750" algn="l" rtl="0">
              <a:lnSpc>
                <a:spcPct val="150000"/>
              </a:lnSpc>
              <a:spcBef>
                <a:spcPts val="0"/>
              </a:spcBef>
              <a:spcAft>
                <a:spcPts val="0"/>
              </a:spcAft>
              <a:buClr>
                <a:schemeClr val="dk1"/>
              </a:buClr>
              <a:buSzPts val="1800"/>
              <a:buFont typeface="Arial"/>
              <a:buChar char="•"/>
            </a:pPr>
            <a:r>
              <a:rPr lang="pt-BR" sz="1800" b="0" i="0" u="none" strike="noStrike" cap="none" dirty="0">
                <a:solidFill>
                  <a:schemeClr val="dk1"/>
                </a:solidFill>
                <a:latin typeface="Times New Roman"/>
                <a:ea typeface="Times New Roman"/>
                <a:cs typeface="Times New Roman"/>
                <a:sym typeface="Times New Roman"/>
              </a:rPr>
              <a:t>Reduzir distorções harmônicas e melhorar a qualidade da energia;</a:t>
            </a:r>
            <a:endParaRPr dirty="0"/>
          </a:p>
          <a:p>
            <a:pPr marL="285750" marR="0" lvl="0" indent="-285750" algn="l" rtl="0">
              <a:lnSpc>
                <a:spcPct val="150000"/>
              </a:lnSpc>
              <a:spcBef>
                <a:spcPts val="0"/>
              </a:spcBef>
              <a:spcAft>
                <a:spcPts val="0"/>
              </a:spcAft>
              <a:buClr>
                <a:schemeClr val="dk1"/>
              </a:buClr>
              <a:buSzPts val="1800"/>
              <a:buFont typeface="Arial"/>
              <a:buChar char="•"/>
            </a:pPr>
            <a:r>
              <a:rPr lang="pt-BR" sz="1800" b="0" i="0" u="none" strike="noStrike" cap="none" dirty="0">
                <a:solidFill>
                  <a:schemeClr val="dk1"/>
                </a:solidFill>
                <a:latin typeface="Times New Roman"/>
                <a:ea typeface="Times New Roman"/>
                <a:cs typeface="Times New Roman"/>
                <a:sym typeface="Times New Roman"/>
              </a:rPr>
              <a:t>Prolongar a vida útil dos equipamentos.</a:t>
            </a:r>
            <a:endParaRPr dirty="0"/>
          </a:p>
          <a:p>
            <a:pPr marL="0" marR="0" lvl="0" indent="0" algn="l" rtl="0">
              <a:lnSpc>
                <a:spcPct val="150000"/>
              </a:lnSpc>
              <a:spcBef>
                <a:spcPts val="0"/>
              </a:spcBef>
              <a:spcAft>
                <a:spcPts val="0"/>
              </a:spcAft>
              <a:buNone/>
            </a:pPr>
            <a:r>
              <a:rPr lang="pt-BR" sz="1800" b="1" i="0" u="none" strike="noStrike" cap="none" dirty="0">
                <a:solidFill>
                  <a:schemeClr val="dk1"/>
                </a:solidFill>
                <a:latin typeface="Times New Roman"/>
                <a:ea typeface="Times New Roman"/>
                <a:cs typeface="Times New Roman"/>
                <a:sym typeface="Times New Roman"/>
              </a:rPr>
              <a:t>Aplicação:</a:t>
            </a:r>
            <a:endParaRPr dirty="0"/>
          </a:p>
          <a:p>
            <a:pPr marL="285750" marR="0" lvl="0" indent="-285750" algn="l" rtl="0">
              <a:lnSpc>
                <a:spcPct val="150000"/>
              </a:lnSpc>
              <a:spcBef>
                <a:spcPts val="0"/>
              </a:spcBef>
              <a:spcAft>
                <a:spcPts val="0"/>
              </a:spcAft>
              <a:buClr>
                <a:schemeClr val="dk1"/>
              </a:buClr>
              <a:buSzPts val="1800"/>
              <a:buFont typeface="Arial"/>
              <a:buChar char="•"/>
            </a:pPr>
            <a:r>
              <a:rPr lang="pt-BR" sz="1800" b="0" i="0" u="none" strike="noStrike" cap="none" dirty="0">
                <a:solidFill>
                  <a:schemeClr val="dk1"/>
                </a:solidFill>
                <a:latin typeface="Times New Roman"/>
                <a:ea typeface="Times New Roman"/>
                <a:cs typeface="Times New Roman"/>
                <a:sym typeface="Times New Roman"/>
              </a:rPr>
              <a:t>Utilizados em todos os circuitos com inversores;</a:t>
            </a:r>
            <a:endParaRPr dirty="0"/>
          </a:p>
          <a:p>
            <a:pPr marL="285750" marR="0" lvl="0" indent="-285750" algn="l" rtl="0">
              <a:lnSpc>
                <a:spcPct val="150000"/>
              </a:lnSpc>
              <a:spcBef>
                <a:spcPts val="0"/>
              </a:spcBef>
              <a:spcAft>
                <a:spcPts val="0"/>
              </a:spcAft>
              <a:buClr>
                <a:schemeClr val="dk1"/>
              </a:buClr>
              <a:buSzPts val="1800"/>
              <a:buFont typeface="Arial"/>
              <a:buChar char="•"/>
            </a:pPr>
            <a:r>
              <a:rPr lang="pt-BR" sz="1800" b="0" i="0" u="none" strike="noStrike" cap="none" dirty="0">
                <a:solidFill>
                  <a:schemeClr val="dk1"/>
                </a:solidFill>
                <a:latin typeface="Times New Roman"/>
                <a:ea typeface="Times New Roman"/>
                <a:cs typeface="Times New Roman"/>
                <a:sym typeface="Times New Roman"/>
              </a:rPr>
              <a:t>Instalados entre o disjuntor e o inversor</a:t>
            </a:r>
            <a:r>
              <a:rPr lang="pt-BR" sz="1600" b="0" i="0" u="none" strike="noStrike" cap="none" dirty="0">
                <a:solidFill>
                  <a:schemeClr val="dk1"/>
                </a:solidFill>
                <a:latin typeface="Times New Roman"/>
                <a:ea typeface="Times New Roman"/>
                <a:cs typeface="Times New Roman"/>
                <a:sym typeface="Times New Roman"/>
              </a:rPr>
              <a:t>.</a:t>
            </a:r>
            <a:endParaRPr dirty="0"/>
          </a:p>
          <a:p>
            <a:pPr marL="0" marR="0" lvl="0" indent="0" algn="l" rtl="0">
              <a:lnSpc>
                <a:spcPct val="15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p:txBody>
      </p:sp>
      <p:pic>
        <p:nvPicPr>
          <p:cNvPr id="696" name="Google Shape;696;p112" descr="Allen-Bradley 1321-3R35-B product image"/>
          <p:cNvPicPr preferRelativeResize="0"/>
          <p:nvPr/>
        </p:nvPicPr>
        <p:blipFill rotWithShape="1">
          <a:blip r:embed="rId3">
            <a:alphaModFix/>
          </a:blip>
          <a:srcRect/>
          <a:stretch/>
        </p:blipFill>
        <p:spPr>
          <a:xfrm>
            <a:off x="7100737" y="1678940"/>
            <a:ext cx="3500120" cy="350012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113"/>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2" name="Google Shape;702;p113"/>
          <p:cNvSpPr txBox="1">
            <a:spLocks noGrp="1"/>
          </p:cNvSpPr>
          <p:nvPr>
            <p:ph type="sldNum" idx="12"/>
          </p:nvPr>
        </p:nvSpPr>
        <p:spPr>
          <a:xfrm>
            <a:off x="11694895" y="61944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26</a:t>
            </a:fld>
            <a:endParaRPr sz="2400" b="1">
              <a:solidFill>
                <a:schemeClr val="lt1"/>
              </a:solidFill>
            </a:endParaRPr>
          </a:p>
        </p:txBody>
      </p:sp>
      <p:sp>
        <p:nvSpPr>
          <p:cNvPr id="703" name="Google Shape;703;p113"/>
          <p:cNvSpPr txBox="1"/>
          <p:nvPr/>
        </p:nvSpPr>
        <p:spPr>
          <a:xfrm>
            <a:off x="9020505" y="3250612"/>
            <a:ext cx="185742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pt-BR" sz="1600" b="0" i="1" u="none" strike="noStrike" cap="none" dirty="0">
                <a:solidFill>
                  <a:schemeClr val="dk1"/>
                </a:solidFill>
                <a:latin typeface="Times New Roman"/>
                <a:ea typeface="Times New Roman"/>
                <a:cs typeface="Times New Roman"/>
                <a:sym typeface="Times New Roman"/>
              </a:rPr>
              <a:t>Fonte: site </a:t>
            </a:r>
            <a:r>
              <a:rPr lang="pt-BR" sz="1600" b="0" i="1" u="none" strike="noStrike" cap="none" dirty="0" err="1">
                <a:solidFill>
                  <a:schemeClr val="dk1"/>
                </a:solidFill>
                <a:latin typeface="Times New Roman"/>
                <a:ea typeface="Times New Roman"/>
                <a:cs typeface="Times New Roman"/>
                <a:sym typeface="Times New Roman"/>
              </a:rPr>
              <a:t>rockwell</a:t>
            </a:r>
            <a:r>
              <a:rPr lang="pt-BR" sz="1600" b="0" i="1" u="none" strike="noStrike" cap="none" dirty="0">
                <a:solidFill>
                  <a:schemeClr val="dk1"/>
                </a:solidFill>
                <a:latin typeface="Times New Roman"/>
                <a:ea typeface="Times New Roman"/>
                <a:cs typeface="Times New Roman"/>
                <a:sym typeface="Times New Roman"/>
              </a:rPr>
              <a:t> </a:t>
            </a:r>
            <a:r>
              <a:rPr lang="pt-BR" sz="1600" b="0" i="1" u="none" strike="noStrike" cap="none" dirty="0" err="1">
                <a:solidFill>
                  <a:schemeClr val="dk1"/>
                </a:solidFill>
                <a:latin typeface="Times New Roman"/>
                <a:ea typeface="Times New Roman"/>
                <a:cs typeface="Times New Roman"/>
                <a:sym typeface="Times New Roman"/>
              </a:rPr>
              <a:t>automation</a:t>
            </a:r>
            <a:endParaRPr sz="1400" b="0" i="1" u="none" strike="noStrike" cap="none" dirty="0">
              <a:solidFill>
                <a:srgbClr val="000000"/>
              </a:solidFill>
              <a:latin typeface="Times New Roman"/>
              <a:ea typeface="Times New Roman"/>
              <a:cs typeface="Times New Roman"/>
              <a:sym typeface="Times New Roman"/>
            </a:endParaRPr>
          </a:p>
        </p:txBody>
      </p:sp>
      <p:pic>
        <p:nvPicPr>
          <p:cNvPr id="704" name="Google Shape;704;p113" descr="Allen-Bradley 1321-3R35-B product image"/>
          <p:cNvPicPr preferRelativeResize="0"/>
          <p:nvPr/>
        </p:nvPicPr>
        <p:blipFill rotWithShape="1">
          <a:blip r:embed="rId3">
            <a:alphaModFix/>
          </a:blip>
          <a:srcRect l="8036" t="1377" r="8887" b="1394"/>
          <a:stretch/>
        </p:blipFill>
        <p:spPr>
          <a:xfrm>
            <a:off x="8650563" y="161537"/>
            <a:ext cx="2500420" cy="2926299"/>
          </a:xfrm>
          <a:prstGeom prst="rect">
            <a:avLst/>
          </a:prstGeom>
          <a:noFill/>
          <a:ln>
            <a:noFill/>
          </a:ln>
        </p:spPr>
      </p:pic>
      <p:graphicFrame>
        <p:nvGraphicFramePr>
          <p:cNvPr id="706" name="Google Shape;706;p113"/>
          <p:cNvGraphicFramePr/>
          <p:nvPr/>
        </p:nvGraphicFramePr>
        <p:xfrm>
          <a:off x="426720" y="4586639"/>
          <a:ext cx="10495275" cy="2069338"/>
        </p:xfrm>
        <a:graphic>
          <a:graphicData uri="http://schemas.openxmlformats.org/drawingml/2006/table">
            <a:tbl>
              <a:tblPr>
                <a:noFill/>
                <a:tableStyleId>{E3430043-45A9-4C59-AA03-37E19F74C90F}</a:tableStyleId>
              </a:tblPr>
              <a:tblGrid>
                <a:gridCol w="2382775">
                  <a:extLst>
                    <a:ext uri="{9D8B030D-6E8A-4147-A177-3AD203B41FA5}">
                      <a16:colId xmlns:a16="http://schemas.microsoft.com/office/drawing/2014/main" val="20000"/>
                    </a:ext>
                  </a:extLst>
                </a:gridCol>
                <a:gridCol w="1795675">
                  <a:extLst>
                    <a:ext uri="{9D8B030D-6E8A-4147-A177-3AD203B41FA5}">
                      <a16:colId xmlns:a16="http://schemas.microsoft.com/office/drawing/2014/main" val="20001"/>
                    </a:ext>
                  </a:extLst>
                </a:gridCol>
                <a:gridCol w="2263650">
                  <a:extLst>
                    <a:ext uri="{9D8B030D-6E8A-4147-A177-3AD203B41FA5}">
                      <a16:colId xmlns:a16="http://schemas.microsoft.com/office/drawing/2014/main" val="20002"/>
                    </a:ext>
                  </a:extLst>
                </a:gridCol>
                <a:gridCol w="1914825">
                  <a:extLst>
                    <a:ext uri="{9D8B030D-6E8A-4147-A177-3AD203B41FA5}">
                      <a16:colId xmlns:a16="http://schemas.microsoft.com/office/drawing/2014/main" val="20003"/>
                    </a:ext>
                  </a:extLst>
                </a:gridCol>
                <a:gridCol w="2138350">
                  <a:extLst>
                    <a:ext uri="{9D8B030D-6E8A-4147-A177-3AD203B41FA5}">
                      <a16:colId xmlns:a16="http://schemas.microsoft.com/office/drawing/2014/main" val="20004"/>
                    </a:ext>
                  </a:extLst>
                </a:gridCol>
              </a:tblGrid>
              <a:tr h="295250">
                <a:tc>
                  <a:txBody>
                    <a:bodyPr/>
                    <a:lstStyle/>
                    <a:p>
                      <a:pPr marL="0" marR="0" lvl="0" indent="0" algn="ctr" rtl="0">
                        <a:lnSpc>
                          <a:spcPct val="107000"/>
                        </a:lnSpc>
                        <a:spcBef>
                          <a:spcPts val="0"/>
                        </a:spcBef>
                        <a:spcAft>
                          <a:spcPts val="0"/>
                        </a:spcAft>
                        <a:buNone/>
                      </a:pPr>
                      <a:r>
                        <a:rPr lang="pt-BR" sz="1500" b="1" u="none" strike="noStrike" cap="none">
                          <a:solidFill>
                            <a:schemeClr val="lt1"/>
                          </a:solidFill>
                          <a:latin typeface="Times New Roman"/>
                          <a:ea typeface="Times New Roman"/>
                          <a:cs typeface="Times New Roman"/>
                          <a:sym typeface="Times New Roman"/>
                        </a:rPr>
                        <a:t>Inversor</a:t>
                      </a:r>
                      <a:endParaRPr sz="15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07000"/>
                        </a:lnSpc>
                        <a:spcBef>
                          <a:spcPts val="0"/>
                        </a:spcBef>
                        <a:spcAft>
                          <a:spcPts val="0"/>
                        </a:spcAft>
                        <a:buNone/>
                      </a:pPr>
                      <a:r>
                        <a:rPr lang="pt-BR" sz="1500" b="1" u="none" strike="noStrike" cap="none">
                          <a:solidFill>
                            <a:schemeClr val="lt1"/>
                          </a:solidFill>
                          <a:latin typeface="Times New Roman"/>
                          <a:ea typeface="Times New Roman"/>
                          <a:cs typeface="Times New Roman"/>
                          <a:sym typeface="Times New Roman"/>
                        </a:rPr>
                        <a:t>Corrente do Drive (A)</a:t>
                      </a:r>
                      <a:endParaRPr sz="15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07000"/>
                        </a:lnSpc>
                        <a:spcBef>
                          <a:spcPts val="0"/>
                        </a:spcBef>
                        <a:spcAft>
                          <a:spcPts val="0"/>
                        </a:spcAft>
                        <a:buNone/>
                      </a:pPr>
                      <a:r>
                        <a:rPr lang="pt-BR" sz="1500" b="1" u="none" strike="noStrike" cap="none">
                          <a:solidFill>
                            <a:schemeClr val="lt1"/>
                          </a:solidFill>
                          <a:latin typeface="Times New Roman"/>
                          <a:ea typeface="Times New Roman"/>
                          <a:cs typeface="Times New Roman"/>
                          <a:sym typeface="Times New Roman"/>
                        </a:rPr>
                        <a:t>Indutância Necessária (mH)</a:t>
                      </a:r>
                      <a:endParaRPr sz="15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07000"/>
                        </a:lnSpc>
                        <a:spcBef>
                          <a:spcPts val="0"/>
                        </a:spcBef>
                        <a:spcAft>
                          <a:spcPts val="0"/>
                        </a:spcAft>
                        <a:buNone/>
                      </a:pPr>
                      <a:r>
                        <a:rPr lang="pt-BR" sz="1500" b="1" u="none" strike="noStrike" cap="none">
                          <a:solidFill>
                            <a:schemeClr val="lt1"/>
                          </a:solidFill>
                          <a:latin typeface="Times New Roman"/>
                          <a:ea typeface="Times New Roman"/>
                          <a:cs typeface="Times New Roman"/>
                          <a:sym typeface="Times New Roman"/>
                        </a:rPr>
                        <a:t>Reator Escolhido</a:t>
                      </a:r>
                      <a:endParaRPr sz="15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07000"/>
                        </a:lnSpc>
                        <a:spcBef>
                          <a:spcPts val="0"/>
                        </a:spcBef>
                        <a:spcAft>
                          <a:spcPts val="0"/>
                        </a:spcAft>
                        <a:buNone/>
                      </a:pPr>
                      <a:r>
                        <a:rPr lang="pt-BR" sz="1500" b="1" u="none" strike="noStrike" cap="none">
                          <a:solidFill>
                            <a:schemeClr val="lt1"/>
                          </a:solidFill>
                          <a:latin typeface="Times New Roman"/>
                          <a:ea typeface="Times New Roman"/>
                          <a:cs typeface="Times New Roman"/>
                          <a:sym typeface="Times New Roman"/>
                        </a:rPr>
                        <a:t>Dados do Reator</a:t>
                      </a:r>
                      <a:endParaRPr sz="15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extLst>
                  <a:ext uri="{0D108BD9-81ED-4DB2-BD59-A6C34878D82A}">
                    <a16:rowId xmlns:a16="http://schemas.microsoft.com/office/drawing/2014/main" val="10000"/>
                  </a:ext>
                </a:extLst>
              </a:tr>
              <a:tr h="195150">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CFW500F88P0T4</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73</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0.2399</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b="1" u="none" strike="noStrike" cap="none">
                          <a:latin typeface="Times New Roman"/>
                          <a:ea typeface="Times New Roman"/>
                          <a:cs typeface="Times New Roman"/>
                          <a:sym typeface="Times New Roman"/>
                        </a:rPr>
                        <a:t>1321-3R80-B</a:t>
                      </a:r>
                      <a:endParaRPr sz="15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80A e 0.4mH</a:t>
                      </a:r>
                      <a:endParaRPr sz="15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r h="195150">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CFW500G0211T4</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180</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0.0973</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b="1" u="none" strike="noStrike" cap="none">
                          <a:latin typeface="Times New Roman"/>
                          <a:ea typeface="Times New Roman"/>
                          <a:cs typeface="Times New Roman"/>
                          <a:sym typeface="Times New Roman"/>
                        </a:rPr>
                        <a:t>1321-3R200-B</a:t>
                      </a:r>
                      <a:endParaRPr sz="15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200A e 0.11mH</a:t>
                      </a:r>
                      <a:endParaRPr sz="15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2"/>
                  </a:ext>
                </a:extLst>
              </a:tr>
              <a:tr h="195150">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CFW500E49P0T4</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49</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0.3574</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b="1" u="none" strike="noStrike" cap="none">
                          <a:latin typeface="Times New Roman"/>
                          <a:ea typeface="Times New Roman"/>
                          <a:cs typeface="Times New Roman"/>
                          <a:sym typeface="Times New Roman"/>
                        </a:rPr>
                        <a:t>1321-3R55-B</a:t>
                      </a:r>
                      <a:endParaRPr sz="15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55A e 0.5mH</a:t>
                      </a:r>
                      <a:endParaRPr sz="15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3"/>
                  </a:ext>
                </a:extLst>
              </a:tr>
              <a:tr h="195150">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CFW500G0211T4</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211</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0.0830</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b="1" u="none" strike="noStrike" cap="none">
                          <a:latin typeface="Times New Roman"/>
                          <a:ea typeface="Times New Roman"/>
                          <a:cs typeface="Times New Roman"/>
                          <a:sym typeface="Times New Roman"/>
                        </a:rPr>
                        <a:t>1321-3R200-B</a:t>
                      </a:r>
                      <a:endParaRPr sz="15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200A e 0.11mH</a:t>
                      </a:r>
                      <a:endParaRPr sz="15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4"/>
                  </a:ext>
                </a:extLst>
              </a:tr>
              <a:tr h="195150">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CFW500D31P0T4</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31</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0.5649</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b="1" u="none" strike="noStrike" cap="none" dirty="0">
                          <a:latin typeface="Times New Roman"/>
                          <a:ea typeface="Times New Roman"/>
                          <a:cs typeface="Times New Roman"/>
                          <a:sym typeface="Times New Roman"/>
                        </a:rPr>
                        <a:t>1321-3R35-B</a:t>
                      </a:r>
                      <a:endParaRPr sz="1500" b="1" u="none" strike="noStrike" cap="none" dirty="0">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35A e 0.8mH</a:t>
                      </a:r>
                      <a:endParaRPr sz="15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5"/>
                  </a:ext>
                </a:extLst>
              </a:tr>
              <a:tr h="195150">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CFW500G0142T4</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115</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0.1523</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b="1" u="none" strike="noStrike" cap="none" dirty="0">
                          <a:latin typeface="Times New Roman"/>
                          <a:ea typeface="Times New Roman"/>
                          <a:cs typeface="Times New Roman"/>
                          <a:sym typeface="Times New Roman"/>
                        </a:rPr>
                        <a:t>1321-3R130-B</a:t>
                      </a:r>
                      <a:endParaRPr sz="1500" b="1" u="none" strike="noStrike" cap="none" dirty="0">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130A e 0.2mH</a:t>
                      </a:r>
                      <a:endParaRPr sz="15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6"/>
                  </a:ext>
                </a:extLst>
              </a:tr>
              <a:tr h="195150">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CFW500E49P0T4</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49</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0.3574</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b="1" u="none" strike="noStrike" cap="none">
                          <a:latin typeface="Times New Roman"/>
                          <a:ea typeface="Times New Roman"/>
                          <a:cs typeface="Times New Roman"/>
                          <a:sym typeface="Times New Roman"/>
                        </a:rPr>
                        <a:t>1321-3R55-B</a:t>
                      </a:r>
                      <a:endParaRPr sz="15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dirty="0">
                          <a:latin typeface="Times New Roman"/>
                          <a:ea typeface="Times New Roman"/>
                          <a:cs typeface="Times New Roman"/>
                          <a:sym typeface="Times New Roman"/>
                        </a:rPr>
                        <a:t>55A e 0.5mH</a:t>
                      </a:r>
                      <a:endParaRPr sz="1500" u="none" strike="noStrike" cap="none" dirty="0">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7"/>
                  </a:ext>
                </a:extLst>
              </a:tr>
            </a:tbl>
          </a:graphicData>
        </a:graphic>
      </p:graphicFrame>
      <p:sp>
        <p:nvSpPr>
          <p:cNvPr id="707" name="Google Shape;707;p113"/>
          <p:cNvSpPr txBox="1"/>
          <p:nvPr/>
        </p:nvSpPr>
        <p:spPr>
          <a:xfrm>
            <a:off x="426720" y="345441"/>
            <a:ext cx="10495280" cy="9807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800"/>
              <a:buFont typeface="Calibri"/>
              <a:buNone/>
            </a:pPr>
            <a:r>
              <a:rPr lang="pt-BR" sz="3800" b="0" i="0" u="none" strike="noStrike" cap="none">
                <a:solidFill>
                  <a:schemeClr val="dk1"/>
                </a:solidFill>
                <a:latin typeface="Calibri"/>
                <a:ea typeface="Calibri"/>
                <a:cs typeface="Calibri"/>
                <a:sym typeface="Calibri"/>
              </a:rPr>
              <a:t>MÉTODO DE PARTIDA</a:t>
            </a:r>
            <a:endParaRPr/>
          </a:p>
        </p:txBody>
      </p:sp>
      <mc:AlternateContent xmlns:mc="http://schemas.openxmlformats.org/markup-compatibility/2006">
        <mc:Choice xmlns:a14="http://schemas.microsoft.com/office/drawing/2010/main" Requires="a14">
          <p:sp>
            <p:nvSpPr>
              <p:cNvPr id="12" name="Rectangle 4">
                <a:extLst>
                  <a:ext uri="{FF2B5EF4-FFF2-40B4-BE49-F238E27FC236}">
                    <a16:creationId xmlns:a16="http://schemas.microsoft.com/office/drawing/2014/main" id="{9BE1BD27-2D26-4F95-813C-E79408922A3D}"/>
                  </a:ext>
                </a:extLst>
              </p:cNvPr>
              <p:cNvSpPr>
                <a:spLocks noChangeArrowheads="1"/>
              </p:cNvSpPr>
              <p:nvPr/>
            </p:nvSpPr>
            <p:spPr bwMode="auto">
              <a:xfrm rot="10800000" flipV="1">
                <a:off x="438612" y="971485"/>
                <a:ext cx="7954533" cy="309270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pt-BR" altLang="pt-BR"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Dimensionamento:</a:t>
                </a:r>
                <a:endParaRPr kumimoji="0" lang="pt-BR" altLang="pt-BR"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pt-BR" altLang="pt-B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Utilizou-se a fórmula recomendada no </a:t>
                </a:r>
                <a:r>
                  <a:rPr kumimoji="0" lang="pt-BR" altLang="pt-BR"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Manual do CFW500 da WEG (pág. 119):</a:t>
                </a:r>
              </a:p>
              <a:p>
                <a:pPr marL="0" marR="0" lvl="0" indent="0" algn="l" defTabSz="914400" rtl="0" eaLnBrk="0" fontAlgn="base" latinLnBrk="0" hangingPunct="0">
                  <a:lnSpc>
                    <a:spcPct val="100000"/>
                  </a:lnSpc>
                  <a:spcBef>
                    <a:spcPct val="0"/>
                  </a:spcBef>
                  <a:spcAft>
                    <a:spcPct val="0"/>
                  </a:spcAft>
                  <a:buClrTx/>
                  <a:buSzTx/>
                  <a:tabLst/>
                </a:pPr>
                <a:endParaRPr lang="pt-BR" altLang="pt-BR" sz="1800" dirty="0">
                  <a:solidFill>
                    <a:schemeClr val="tx1"/>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pPr>
                <a14:m>
                  <m:oMathPara xmlns:m="http://schemas.openxmlformats.org/officeDocument/2006/math">
                    <m:oMathParaPr>
                      <m:jc m:val="centerGroup"/>
                    </m:oMathParaPr>
                    <m:oMath xmlns:m="http://schemas.openxmlformats.org/officeDocument/2006/math">
                      <m:r>
                        <a:rPr lang="pt-BR" sz="1800" b="0" i="1" smtClean="0">
                          <a:latin typeface="Cambria Math" panose="02040503050406030204" pitchFamily="18" charset="0"/>
                          <a:ea typeface="Cambria Math" panose="02040503050406030204" pitchFamily="18" charset="0"/>
                          <a:cs typeface="Cambria Math" panose="02040503050406030204" pitchFamily="18" charset="0"/>
                        </a:rPr>
                        <m:t>𝐿</m:t>
                      </m:r>
                      <m:r>
                        <a:rPr lang="pt-BR" sz="1800" i="1" smtClean="0">
                          <a:latin typeface="Cambria Math" panose="02040503050406030204" pitchFamily="18" charset="0"/>
                          <a:ea typeface="Cambria Math" panose="02040503050406030204" pitchFamily="18" charset="0"/>
                          <a:cs typeface="Cambria Math" panose="02040503050406030204" pitchFamily="18" charset="0"/>
                        </a:rPr>
                        <m:t>= </m:t>
                      </m:r>
                      <m:f>
                        <m:fPr>
                          <m:ctrlPr>
                            <a:rPr lang="pt-BR" sz="1800" i="1">
                              <a:latin typeface="Cambria Math" panose="02040503050406030204" pitchFamily="18" charset="0"/>
                              <a:ea typeface="Cambria Math" panose="02040503050406030204" pitchFamily="18" charset="0"/>
                              <a:cs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cs typeface="Cambria Math" panose="02040503050406030204" pitchFamily="18" charset="0"/>
                            </a:rPr>
                            <m:t>1592</m:t>
                          </m:r>
                          <m:r>
                            <a:rPr lang="pt-BR" sz="1800" i="1">
                              <a:latin typeface="Cambria Math" panose="02040503050406030204" pitchFamily="18" charset="0"/>
                              <a:ea typeface="Cambria Math" panose="02040503050406030204" pitchFamily="18" charset="0"/>
                              <a:cs typeface="Cambria Math" panose="02040503050406030204" pitchFamily="18" charset="0"/>
                            </a:rPr>
                            <m:t>×</m:t>
                          </m:r>
                          <m:r>
                            <m:rPr>
                              <m:nor/>
                            </m:rPr>
                            <a:rPr lang="pt-BR" altLang="pt-BR" sz="1800" dirty="0">
                              <a:solidFill>
                                <a:schemeClr val="tx1"/>
                              </a:solidFill>
                              <a:latin typeface="Times New Roman" panose="02020603050405020304" pitchFamily="18" charset="0"/>
                              <a:cs typeface="Times New Roman" panose="02020603050405020304" pitchFamily="18" charset="0"/>
                            </a:rPr>
                            <m:t>ΔV</m:t>
                          </m:r>
                          <m:r>
                            <a:rPr lang="pt-BR" sz="1600" i="1">
                              <a:latin typeface="Cambria Math" panose="02040503050406030204" pitchFamily="18" charset="0"/>
                            </a:rPr>
                            <m:t>×</m:t>
                          </m:r>
                          <m:r>
                            <a:rPr lang="en-US" sz="1600" b="0" i="1" smtClean="0">
                              <a:latin typeface="Cambria Math" panose="02040503050406030204" pitchFamily="18" charset="0"/>
                            </a:rPr>
                            <m:t>𝑉𝑒</m:t>
                          </m:r>
                        </m:num>
                        <m:den>
                          <m:r>
                            <a:rPr lang="en-US" sz="1800" b="0" i="1" smtClean="0">
                              <a:latin typeface="Cambria Math" panose="02040503050406030204" pitchFamily="18" charset="0"/>
                              <a:ea typeface="Cambria Math" panose="02040503050406030204" pitchFamily="18" charset="0"/>
                              <a:cs typeface="Cambria Math" panose="02040503050406030204" pitchFamily="18" charset="0"/>
                            </a:rPr>
                            <m:t>𝐼𝑠</m:t>
                          </m:r>
                          <m:r>
                            <a:rPr lang="en-US" sz="1800" b="0" i="1" smtClean="0">
                              <a:latin typeface="Cambria Math" panose="02040503050406030204" pitchFamily="18" charset="0"/>
                              <a:ea typeface="Cambria Math" panose="02040503050406030204" pitchFamily="18" charset="0"/>
                              <a:cs typeface="Cambria Math" panose="02040503050406030204" pitchFamily="18" charset="0"/>
                            </a:rPr>
                            <m:t>.</m:t>
                          </m:r>
                          <m:r>
                            <a:rPr lang="en-US" sz="1800" b="0" i="1" smtClean="0">
                              <a:latin typeface="Cambria Math" panose="02040503050406030204" pitchFamily="18" charset="0"/>
                              <a:ea typeface="Cambria Math" panose="02040503050406030204" pitchFamily="18" charset="0"/>
                              <a:cs typeface="Cambria Math" panose="02040503050406030204" pitchFamily="18" charset="0"/>
                            </a:rPr>
                            <m:t>𝑛𝑜𝑚</m:t>
                          </m:r>
                          <m:r>
                            <a:rPr lang="pt-BR" sz="1600" i="1">
                              <a:latin typeface="Cambria Math" panose="02040503050406030204" pitchFamily="18" charset="0"/>
                            </a:rPr>
                            <m:t>×</m:t>
                          </m:r>
                          <m:r>
                            <a:rPr lang="en-US" sz="1600" b="0" i="1" smtClean="0">
                              <a:latin typeface="Cambria Math" panose="02040503050406030204" pitchFamily="18" charset="0"/>
                            </a:rPr>
                            <m:t>𝑓</m:t>
                          </m:r>
                        </m:den>
                      </m:f>
                    </m:oMath>
                  </m:oMathPara>
                </a14:m>
                <a:endParaRPr kumimoji="0" lang="pt-BR" altLang="pt-BR"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Onde: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pt-BR" altLang="pt-B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ΔV: queda de tensão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pt-BR" altLang="pt-BR"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Ve</a:t>
                </a:r>
                <a:r>
                  <a:rPr kumimoji="0" lang="pt-BR" altLang="pt-B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tensão de entrada por fase (V);</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pt-BR" altLang="pt-BR"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Is,nom</a:t>
                </a:r>
                <a:r>
                  <a:rPr kumimoji="0" lang="pt-BR" altLang="pt-B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corrente nominal do inversor (A);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pt-BR" altLang="pt-B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 frequência da rede (Hz).</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pt-BR" altLang="pt-B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mc:Choice>
        <mc:Fallback>
          <p:sp>
            <p:nvSpPr>
              <p:cNvPr id="12" name="Rectangle 4">
                <a:extLst>
                  <a:ext uri="{FF2B5EF4-FFF2-40B4-BE49-F238E27FC236}">
                    <a16:creationId xmlns:a16="http://schemas.microsoft.com/office/drawing/2014/main" id="{9BE1BD27-2D26-4F95-813C-E79408922A3D}"/>
                  </a:ext>
                </a:extLst>
              </p:cNvPr>
              <p:cNvSpPr>
                <a:spLocks noRot="1" noChangeAspect="1" noMove="1" noResize="1" noEditPoints="1" noAdjustHandles="1" noChangeArrowheads="1" noChangeShapeType="1" noTextEdit="1"/>
              </p:cNvSpPr>
              <p:nvPr/>
            </p:nvSpPr>
            <p:spPr bwMode="auto">
              <a:xfrm rot="10800000" flipV="1">
                <a:off x="438612" y="971485"/>
                <a:ext cx="7954533" cy="3092706"/>
              </a:xfrm>
              <a:prstGeom prst="rect">
                <a:avLst/>
              </a:prstGeom>
              <a:blipFill>
                <a:blip r:embed="rId4"/>
                <a:stretch>
                  <a:fillRect l="-843" t="-59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pt-BR">
                    <a:noFill/>
                  </a:rPr>
                  <a:t> </a:t>
                </a:r>
              </a:p>
            </p:txBody>
          </p:sp>
        </mc:Fallback>
      </mc:AlternateContent>
      <p:sp>
        <p:nvSpPr>
          <p:cNvPr id="14" name="CaixaDeTexto 13">
            <a:extLst>
              <a:ext uri="{FF2B5EF4-FFF2-40B4-BE49-F238E27FC236}">
                <a16:creationId xmlns:a16="http://schemas.microsoft.com/office/drawing/2014/main" id="{DAB7F19F-6F37-4B2D-B6E4-0ECDA7AD1D2D}"/>
              </a:ext>
            </a:extLst>
          </p:cNvPr>
          <p:cNvSpPr txBox="1"/>
          <p:nvPr/>
        </p:nvSpPr>
        <p:spPr>
          <a:xfrm>
            <a:off x="438612" y="3889269"/>
            <a:ext cx="8211951" cy="523220"/>
          </a:xfrm>
          <a:prstGeom prst="rect">
            <a:avLst/>
          </a:prstGeom>
          <a:noFill/>
          <a:ln>
            <a:solidFill>
              <a:schemeClr val="tx1"/>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pt-BR" altLang="pt-BR"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Nota:</a:t>
            </a:r>
            <a:r>
              <a:rPr lang="pt-BR" altLang="pt-BR" sz="1400" dirty="0">
                <a:solidFill>
                  <a:schemeClr val="tx1"/>
                </a:solidFill>
                <a:latin typeface="Times New Roman" panose="02020603050405020304" pitchFamily="18" charset="0"/>
                <a:cs typeface="Times New Roman" panose="02020603050405020304" pitchFamily="18" charset="0"/>
              </a:rPr>
              <a:t> </a:t>
            </a:r>
            <a:r>
              <a:rPr kumimoji="0" lang="pt-BR" altLang="pt-BR"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Os valores de indutância foram comparados com modelos comerciais. Os reatores da Rockwell foram escolhidos por fornecerem especificações técnicas completas.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114"/>
          <p:cNvSpPr txBox="1">
            <a:spLocks noGrp="1"/>
          </p:cNvSpPr>
          <p:nvPr>
            <p:ph type="ctrTitle"/>
          </p:nvPr>
        </p:nvSpPr>
        <p:spPr>
          <a:xfrm>
            <a:off x="426720" y="345441"/>
            <a:ext cx="104952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800"/>
              <a:buFont typeface="Calibri"/>
              <a:buNone/>
            </a:pPr>
            <a:r>
              <a:rPr lang="pt-BR" sz="3800" dirty="0"/>
              <a:t>MÉTODO DE PARTIDA</a:t>
            </a:r>
            <a:endParaRPr sz="3800" dirty="0"/>
          </a:p>
        </p:txBody>
      </p:sp>
      <p:sp>
        <p:nvSpPr>
          <p:cNvPr id="713" name="Google Shape;713;p114"/>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114"/>
          <p:cNvSpPr txBox="1">
            <a:spLocks noGrp="1"/>
          </p:cNvSpPr>
          <p:nvPr>
            <p:ph type="sldNum" idx="12"/>
          </p:nvPr>
        </p:nvSpPr>
        <p:spPr>
          <a:xfrm>
            <a:off x="11694895" y="61944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27</a:t>
            </a:fld>
            <a:endParaRPr sz="2400" b="1">
              <a:solidFill>
                <a:schemeClr val="lt1"/>
              </a:solidFill>
            </a:endParaRPr>
          </a:p>
        </p:txBody>
      </p:sp>
      <p:pic>
        <p:nvPicPr>
          <p:cNvPr id="716" name="Google Shape;716;p114" descr="Disjuntor Motor AZ MPW80-3-U080 - MP Automação"/>
          <p:cNvPicPr preferRelativeResize="0"/>
          <p:nvPr/>
        </p:nvPicPr>
        <p:blipFill rotWithShape="1">
          <a:blip r:embed="rId3">
            <a:alphaModFix/>
          </a:blip>
          <a:srcRect l="28992" t="14481" r="30539" b="17779"/>
          <a:stretch/>
        </p:blipFill>
        <p:spPr>
          <a:xfrm>
            <a:off x="8650104" y="3602040"/>
            <a:ext cx="1548691" cy="2592371"/>
          </a:xfrm>
          <a:prstGeom prst="rect">
            <a:avLst/>
          </a:prstGeom>
          <a:noFill/>
          <a:ln>
            <a:noFill/>
          </a:ln>
        </p:spPr>
      </p:pic>
      <p:pic>
        <p:nvPicPr>
          <p:cNvPr id="717" name="Google Shape;717;p114"/>
          <p:cNvPicPr preferRelativeResize="0"/>
          <p:nvPr/>
        </p:nvPicPr>
        <p:blipFill rotWithShape="1">
          <a:blip r:embed="rId4">
            <a:alphaModFix/>
          </a:blip>
          <a:srcRect l="13600" t="5037" r="19394" b="7679"/>
          <a:stretch/>
        </p:blipFill>
        <p:spPr>
          <a:xfrm>
            <a:off x="8258174" y="345441"/>
            <a:ext cx="2023824" cy="2636352"/>
          </a:xfrm>
          <a:prstGeom prst="rect">
            <a:avLst/>
          </a:prstGeom>
          <a:noFill/>
          <a:ln>
            <a:noFill/>
          </a:ln>
        </p:spPr>
      </p:pic>
      <p:sp>
        <p:nvSpPr>
          <p:cNvPr id="718" name="Google Shape;718;p114"/>
          <p:cNvSpPr txBox="1"/>
          <p:nvPr/>
        </p:nvSpPr>
        <p:spPr>
          <a:xfrm>
            <a:off x="8341375" y="3024597"/>
            <a:ext cx="1857420"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pt-BR" sz="1600" b="0" i="1" u="none" strike="noStrike" cap="none">
                <a:solidFill>
                  <a:schemeClr val="dk1"/>
                </a:solidFill>
                <a:latin typeface="Times New Roman"/>
                <a:ea typeface="Times New Roman"/>
                <a:cs typeface="Times New Roman"/>
                <a:sym typeface="Times New Roman"/>
              </a:rPr>
              <a:t>Fonte: site WEG</a:t>
            </a:r>
            <a:endParaRPr sz="1400" b="0" i="1" u="none" strike="noStrike" cap="none">
              <a:solidFill>
                <a:srgbClr val="000000"/>
              </a:solidFill>
              <a:latin typeface="Times New Roman"/>
              <a:ea typeface="Times New Roman"/>
              <a:cs typeface="Times New Roman"/>
              <a:sym typeface="Times New Roman"/>
            </a:endParaRPr>
          </a:p>
        </p:txBody>
      </p:sp>
      <p:sp>
        <p:nvSpPr>
          <p:cNvPr id="719" name="Google Shape;719;p114"/>
          <p:cNvSpPr txBox="1"/>
          <p:nvPr/>
        </p:nvSpPr>
        <p:spPr>
          <a:xfrm>
            <a:off x="8495739" y="6091225"/>
            <a:ext cx="1857420"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pt-BR" sz="1600" b="0" i="1" u="none" strike="noStrike" cap="none">
                <a:solidFill>
                  <a:schemeClr val="dk1"/>
                </a:solidFill>
                <a:latin typeface="Times New Roman"/>
                <a:ea typeface="Times New Roman"/>
                <a:cs typeface="Times New Roman"/>
                <a:sym typeface="Times New Roman"/>
              </a:rPr>
              <a:t>Fonte: site WEG</a:t>
            </a:r>
            <a:endParaRPr sz="1400" b="0" i="1" u="none" strike="noStrike" cap="none">
              <a:solidFill>
                <a:srgbClr val="000000"/>
              </a:solidFill>
              <a:latin typeface="Times New Roman"/>
              <a:ea typeface="Times New Roman"/>
              <a:cs typeface="Times New Roman"/>
              <a:sym typeface="Times New Roman"/>
            </a:endParaRPr>
          </a:p>
        </p:txBody>
      </p:sp>
      <mc:AlternateContent xmlns:mc="http://schemas.openxmlformats.org/markup-compatibility/2006" xmlns:a14="http://schemas.microsoft.com/office/drawing/2010/main">
        <mc:Choice Requires="a14">
          <p:sp>
            <p:nvSpPr>
              <p:cNvPr id="10" name="Rectangle 10">
                <a:extLst>
                  <a:ext uri="{FF2B5EF4-FFF2-40B4-BE49-F238E27FC236}">
                    <a16:creationId xmlns:a16="http://schemas.microsoft.com/office/drawing/2014/main" id="{6B49A947-BF34-4DA0-8589-E9387CED99F2}"/>
                  </a:ext>
                </a:extLst>
              </p:cNvPr>
              <p:cNvSpPr>
                <a:spLocks noChangeArrowheads="1"/>
              </p:cNvSpPr>
              <p:nvPr/>
            </p:nvSpPr>
            <p:spPr bwMode="auto">
              <a:xfrm>
                <a:off x="497385" y="1222095"/>
                <a:ext cx="7059524" cy="520764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pt-BR" sz="1800" b="1" dirty="0">
                    <a:latin typeface="Times New Roman" panose="02020603050405020304" pitchFamily="18" charset="0"/>
                    <a:cs typeface="Times New Roman" panose="02020603050405020304" pitchFamily="18" charset="0"/>
                  </a:rPr>
                  <a:t>Proteção com Disjuntores</a:t>
                </a:r>
              </a:p>
              <a:p>
                <a:endParaRPr lang="pt-BR" sz="1600" b="1" dirty="0">
                  <a:latin typeface="Times New Roman" panose="02020603050405020304" pitchFamily="18" charset="0"/>
                  <a:cs typeface="Times New Roman" panose="02020603050405020304" pitchFamily="18" charset="0"/>
                </a:endParaRPr>
              </a:p>
              <a:p>
                <a:pPr>
                  <a:lnSpc>
                    <a:spcPct val="150000"/>
                  </a:lnSpc>
                </a:pPr>
                <a:r>
                  <a:rPr lang="pt-BR" sz="1600" b="1" dirty="0">
                    <a:latin typeface="Times New Roman" panose="02020603050405020304" pitchFamily="18" charset="0"/>
                    <a:cs typeface="Times New Roman" panose="02020603050405020304" pitchFamily="18" charset="0"/>
                  </a:rPr>
                  <a:t>Objetivo:</a:t>
                </a:r>
                <a:br>
                  <a:rPr lang="pt-BR" sz="1600" dirty="0">
                    <a:latin typeface="Times New Roman" panose="02020603050405020304" pitchFamily="18" charset="0"/>
                    <a:cs typeface="Times New Roman" panose="02020603050405020304" pitchFamily="18" charset="0"/>
                  </a:rPr>
                </a:br>
                <a:r>
                  <a:rPr lang="pt-BR" sz="1600" dirty="0">
                    <a:latin typeface="Times New Roman" panose="02020603050405020304" pitchFamily="18" charset="0"/>
                    <a:cs typeface="Times New Roman" panose="02020603050405020304" pitchFamily="18" charset="0"/>
                  </a:rPr>
                  <a:t>Proteger os inversores e cabos contra curtos-circuitos e sobrecorrentes.</a:t>
                </a:r>
              </a:p>
              <a:p>
                <a:endParaRPr lang="pt-BR" sz="1600" b="1" dirty="0">
                  <a:latin typeface="Times New Roman" panose="02020603050405020304" pitchFamily="18" charset="0"/>
                  <a:cs typeface="Times New Roman" panose="02020603050405020304" pitchFamily="18" charset="0"/>
                </a:endParaRPr>
              </a:p>
              <a:p>
                <a:pPr>
                  <a:lnSpc>
                    <a:spcPct val="150000"/>
                  </a:lnSpc>
                </a:pPr>
                <a:r>
                  <a:rPr lang="pt-BR" sz="1600" b="1" dirty="0">
                    <a:latin typeface="Times New Roman" panose="02020603050405020304" pitchFamily="18" charset="0"/>
                    <a:cs typeface="Times New Roman" panose="02020603050405020304" pitchFamily="18" charset="0"/>
                  </a:rPr>
                  <a:t>Critérios de Seleção:</a:t>
                </a:r>
              </a:p>
              <a:p>
                <a:pPr marL="342900" indent="-342900">
                  <a:buFont typeface="Arial" panose="020B0604020202020204" pitchFamily="34" charset="0"/>
                  <a:buChar char="•"/>
                </a:pPr>
                <a:r>
                  <a:rPr lang="pt-BR" sz="1600" dirty="0">
                    <a:latin typeface="Times New Roman" panose="02020603050405020304" pitchFamily="18" charset="0"/>
                    <a:cs typeface="Times New Roman" panose="02020603050405020304" pitchFamily="18" charset="0"/>
                  </a:rPr>
                  <a:t>Corrente nominal do inversor (modo HD ou ND);</a:t>
                </a:r>
              </a:p>
              <a:p>
                <a:pPr marL="342900" indent="-342900">
                  <a:buFont typeface="Arial" panose="020B0604020202020204" pitchFamily="34" charset="0"/>
                  <a:buChar char="•"/>
                </a:pPr>
                <a:r>
                  <a:rPr lang="pt-BR" sz="1600" dirty="0">
                    <a:latin typeface="Times New Roman" panose="02020603050405020304" pitchFamily="18" charset="0"/>
                    <a:cs typeface="Times New Roman" panose="02020603050405020304" pitchFamily="18" charset="0"/>
                  </a:rPr>
                  <a:t>Corrente de curto-circuito no ponto de instalação;</a:t>
                </a:r>
              </a:p>
              <a:p>
                <a:pPr marL="342900" indent="-342900">
                  <a:buFont typeface="Arial" panose="020B0604020202020204" pitchFamily="34" charset="0"/>
                  <a:buChar char="•"/>
                </a:pPr>
                <a:r>
                  <a:rPr lang="pt-BR" sz="1600" dirty="0">
                    <a:latin typeface="Times New Roman" panose="02020603050405020304" pitchFamily="18" charset="0"/>
                    <a:cs typeface="Times New Roman" panose="02020603050405020304" pitchFamily="18" charset="0"/>
                  </a:rPr>
                  <a:t>Recomendações do fabricante.</a:t>
                </a:r>
              </a:p>
              <a:p>
                <a:pPr marL="342900" indent="-342900">
                  <a:buFont typeface="Arial" panose="020B0604020202020204" pitchFamily="34" charset="0"/>
                  <a:buChar char="•"/>
                </a:pPr>
                <a:endParaRPr lang="pt-BR" sz="1600" dirty="0">
                  <a:latin typeface="Times New Roman" panose="02020603050405020304" pitchFamily="18" charset="0"/>
                  <a:cs typeface="Times New Roman" panose="02020603050405020304" pitchFamily="18" charset="0"/>
                </a:endParaRPr>
              </a:p>
              <a:p>
                <a:pPr>
                  <a:lnSpc>
                    <a:spcPct val="150000"/>
                  </a:lnSpc>
                </a:pPr>
                <a:r>
                  <a:rPr lang="pt-BR" sz="1600" b="1" dirty="0">
                    <a:latin typeface="Times New Roman" panose="02020603050405020304" pitchFamily="18" charset="0"/>
                    <a:cs typeface="Times New Roman" panose="02020603050405020304" pitchFamily="18" charset="0"/>
                  </a:rPr>
                  <a:t>Dimensionamento:</a:t>
                </a:r>
                <a:br>
                  <a:rPr lang="pt-BR" sz="1600" dirty="0">
                    <a:latin typeface="Times New Roman" panose="02020603050405020304" pitchFamily="18" charset="0"/>
                    <a:cs typeface="Times New Roman" panose="02020603050405020304" pitchFamily="18" charset="0"/>
                  </a:rPr>
                </a:br>
                <a14:m>
                  <m:oMathPara xmlns:m="http://schemas.openxmlformats.org/officeDocument/2006/math">
                    <m:oMathParaPr>
                      <m:jc m:val="center"/>
                    </m:oMathParaPr>
                    <m:oMath xmlns:m="http://schemas.openxmlformats.org/officeDocument/2006/math">
                      <m:r>
                        <a:rPr lang="pt-BR" sz="1600" b="0" i="1">
                          <a:latin typeface="Cambria Math" panose="02040503050406030204" pitchFamily="18" charset="0"/>
                          <a:ea typeface="Cambria Math" panose="02040503050406030204" pitchFamily="18" charset="0"/>
                          <a:cs typeface="Times New Roman" panose="02020603050405020304" pitchFamily="18" charset="0"/>
                        </a:rPr>
                        <m:t>𝐼</m:t>
                      </m:r>
                      <m:r>
                        <a:rPr lang="pt-BR" sz="1600" b="0" i="1" smtClean="0">
                          <a:latin typeface="Cambria Math" panose="02040503050406030204" pitchFamily="18" charset="0"/>
                          <a:ea typeface="Cambria Math" panose="02040503050406030204" pitchFamily="18" charset="0"/>
                          <a:cs typeface="Times New Roman" panose="02020603050405020304" pitchFamily="18" charset="0"/>
                        </a:rPr>
                        <m:t>𝑑𝑖𝑠𝑗𝑢𝑛𝑡𝑜𝑟</m:t>
                      </m:r>
                      <m:r>
                        <a:rPr lang="pt-BR" sz="1600" b="0" i="1" smtClean="0">
                          <a:latin typeface="Cambria Math" panose="02040503050406030204" pitchFamily="18" charset="0"/>
                          <a:ea typeface="Cambria Math" panose="02040503050406030204" pitchFamily="18" charset="0"/>
                          <a:cs typeface="Cambria Math" panose="02040503050406030204" pitchFamily="18" charset="0"/>
                        </a:rPr>
                        <m:t>=</m:t>
                      </m:r>
                      <m:r>
                        <a:rPr lang="pt-BR" sz="1600" b="0" i="1" smtClean="0">
                          <a:latin typeface="Cambria Math" panose="02040503050406030204" pitchFamily="18" charset="0"/>
                          <a:ea typeface="Cambria Math" panose="02040503050406030204" pitchFamily="18" charset="0"/>
                          <a:cs typeface="Cambria Math" panose="02040503050406030204" pitchFamily="18" charset="0"/>
                        </a:rPr>
                        <m:t>𝐼𝑖𝑛𝑣𝑒𝑟𝑠𝑜𝑟</m:t>
                      </m:r>
                      <m:r>
                        <a:rPr lang="pt-BR" sz="1600" b="0" i="1">
                          <a:latin typeface="Cambria Math" panose="02040503050406030204" pitchFamily="18" charset="0"/>
                        </a:rPr>
                        <m:t>×</m:t>
                      </m:r>
                      <m:r>
                        <a:rPr lang="pt-BR" sz="1600" b="0" i="1" smtClean="0">
                          <a:latin typeface="Cambria Math" panose="02040503050406030204" pitchFamily="18" charset="0"/>
                        </a:rPr>
                        <m:t>𝐹</m:t>
                      </m:r>
                      <m:r>
                        <a:rPr lang="pt-BR" sz="1600" b="0" i="1" smtClean="0">
                          <a:latin typeface="Cambria Math" panose="02040503050406030204" pitchFamily="18" charset="0"/>
                        </a:rPr>
                        <m:t>. </m:t>
                      </m:r>
                      <m:r>
                        <a:rPr lang="pt-BR" sz="1600" b="0" i="1" smtClean="0">
                          <a:latin typeface="Cambria Math" panose="02040503050406030204" pitchFamily="18" charset="0"/>
                        </a:rPr>
                        <m:t>𝑑𝑒𝑠𝑒𝑟𝑣𝑖</m:t>
                      </m:r>
                      <m:r>
                        <a:rPr lang="pt-BR" sz="1600" b="0" i="1" smtClean="0">
                          <a:latin typeface="Cambria Math" panose="02040503050406030204" pitchFamily="18" charset="0"/>
                        </a:rPr>
                        <m:t>ç</m:t>
                      </m:r>
                      <m:r>
                        <a:rPr lang="pt-BR" sz="1600" b="0" i="1" smtClean="0">
                          <a:latin typeface="Cambria Math" panose="02040503050406030204" pitchFamily="18" charset="0"/>
                        </a:rPr>
                        <m:t>𝑜</m:t>
                      </m:r>
                    </m:oMath>
                  </m:oMathPara>
                </a14:m>
                <a:endParaRPr lang="pt-BR" sz="1600" b="1" i="1" dirty="0">
                  <a:latin typeface="Times New Roman" panose="02020603050405020304" pitchFamily="18" charset="0"/>
                  <a:cs typeface="Times New Roman" panose="02020603050405020304" pitchFamily="18" charset="0"/>
                </a:endParaRPr>
              </a:p>
              <a:p>
                <a:pPr>
                  <a:lnSpc>
                    <a:spcPct val="150000"/>
                  </a:lnSpc>
                </a:pPr>
                <a:r>
                  <a:rPr lang="pt-BR" sz="1600" b="1" dirty="0">
                    <a:latin typeface="Times New Roman" panose="02020603050405020304" pitchFamily="18" charset="0"/>
                    <a:cs typeface="Times New Roman" panose="02020603050405020304" pitchFamily="18" charset="0"/>
                  </a:rPr>
                  <a:t>Referência Técnica:</a:t>
                </a:r>
                <a:br>
                  <a:rPr lang="pt-BR" sz="1600" dirty="0">
                    <a:latin typeface="Times New Roman" panose="02020603050405020304" pitchFamily="18" charset="0"/>
                    <a:cs typeface="Times New Roman" panose="02020603050405020304" pitchFamily="18" charset="0"/>
                  </a:rPr>
                </a:br>
                <a:r>
                  <a:rPr lang="pt-BR" sz="1600" dirty="0">
                    <a:latin typeface="Times New Roman" panose="02020603050405020304" pitchFamily="18" charset="0"/>
                    <a:cs typeface="Times New Roman" panose="02020603050405020304" pitchFamily="18" charset="0"/>
                  </a:rPr>
                  <a:t>Modelos selecionados com base no Manual do CFW500 – Anexo B, pág. 157 (WEG), que recomenda disjuntores específicos por inversor.</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pt-BR" altLang="pt-BR"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mc:Choice>
        <mc:Fallback xmlns="">
          <p:sp>
            <p:nvSpPr>
              <p:cNvPr id="10" name="Rectangle 10">
                <a:extLst>
                  <a:ext uri="{FF2B5EF4-FFF2-40B4-BE49-F238E27FC236}">
                    <a16:creationId xmlns:a16="http://schemas.microsoft.com/office/drawing/2014/main" id="{6B49A947-BF34-4DA0-8589-E9387CED99F2}"/>
                  </a:ext>
                </a:extLst>
              </p:cNvPr>
              <p:cNvSpPr>
                <a:spLocks noRot="1" noChangeAspect="1" noMove="1" noResize="1" noEditPoints="1" noAdjustHandles="1" noChangeArrowheads="1" noChangeShapeType="1" noTextEdit="1"/>
              </p:cNvSpPr>
              <p:nvPr/>
            </p:nvSpPr>
            <p:spPr bwMode="auto">
              <a:xfrm>
                <a:off x="497385" y="1222095"/>
                <a:ext cx="7059524" cy="5207644"/>
              </a:xfrm>
              <a:prstGeom prst="rect">
                <a:avLst/>
              </a:prstGeom>
              <a:blipFill>
                <a:blip r:embed="rId5"/>
                <a:stretch>
                  <a:fillRect l="-777" t="-11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pt-BR">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15"/>
          <p:cNvSpPr txBox="1">
            <a:spLocks noGrp="1"/>
          </p:cNvSpPr>
          <p:nvPr>
            <p:ph type="ctrTitle"/>
          </p:nvPr>
        </p:nvSpPr>
        <p:spPr>
          <a:xfrm>
            <a:off x="426720" y="345441"/>
            <a:ext cx="104952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800"/>
              <a:buFont typeface="Calibri"/>
              <a:buNone/>
            </a:pPr>
            <a:r>
              <a:rPr lang="pt-BR" sz="3800"/>
              <a:t>MÉTODO DE PARTIDA</a:t>
            </a:r>
            <a:endParaRPr sz="3800"/>
          </a:p>
        </p:txBody>
      </p:sp>
      <p:sp>
        <p:nvSpPr>
          <p:cNvPr id="725" name="Google Shape;725;p115"/>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6" name="Google Shape;726;p115"/>
          <p:cNvSpPr txBox="1">
            <a:spLocks noGrp="1"/>
          </p:cNvSpPr>
          <p:nvPr>
            <p:ph type="sldNum" idx="12"/>
          </p:nvPr>
        </p:nvSpPr>
        <p:spPr>
          <a:xfrm>
            <a:off x="11694895" y="61944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28</a:t>
            </a:fld>
            <a:endParaRPr sz="2400" b="1">
              <a:solidFill>
                <a:schemeClr val="lt1"/>
              </a:solidFill>
            </a:endParaRPr>
          </a:p>
        </p:txBody>
      </p:sp>
      <p:sp>
        <p:nvSpPr>
          <p:cNvPr id="727" name="Google Shape;727;p115"/>
          <p:cNvSpPr/>
          <p:nvPr/>
        </p:nvSpPr>
        <p:spPr>
          <a:xfrm>
            <a:off x="565617" y="1268339"/>
            <a:ext cx="7059524" cy="1012072"/>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pt-BR" sz="1800" b="1" i="0" u="none" strike="noStrike" cap="none">
                <a:solidFill>
                  <a:srgbClr val="000000"/>
                </a:solidFill>
                <a:latin typeface="Times New Roman"/>
                <a:ea typeface="Times New Roman"/>
                <a:cs typeface="Times New Roman"/>
                <a:sym typeface="Times New Roman"/>
              </a:rPr>
              <a:t>Disjuntores escolhidos:</a:t>
            </a:r>
            <a:endParaRPr/>
          </a:p>
          <a:p>
            <a:pPr marL="0" marR="0" lvl="0" indent="0" algn="l" rtl="0">
              <a:lnSpc>
                <a:spcPct val="100000"/>
              </a:lnSpc>
              <a:spcBef>
                <a:spcPts val="0"/>
              </a:spcBef>
              <a:spcAft>
                <a:spcPts val="0"/>
              </a:spcAft>
              <a:buNone/>
            </a:pPr>
            <a:endParaRPr sz="1800" b="1" i="0" u="none" strike="noStrike" cap="none">
              <a:solidFill>
                <a:srgbClr val="000000"/>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Clr>
                <a:srgbClr val="000000"/>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p:txBody>
      </p:sp>
      <p:pic>
        <p:nvPicPr>
          <p:cNvPr id="728" name="Google Shape;728;p115" descr="Disjuntor Motor AZ MPW80-3-U080 - MP Automação"/>
          <p:cNvPicPr preferRelativeResize="0"/>
          <p:nvPr/>
        </p:nvPicPr>
        <p:blipFill rotWithShape="1">
          <a:blip r:embed="rId3">
            <a:alphaModFix/>
          </a:blip>
          <a:srcRect l="28992" t="14481" r="30539" b="17779"/>
          <a:stretch/>
        </p:blipFill>
        <p:spPr>
          <a:xfrm>
            <a:off x="9616845" y="3620281"/>
            <a:ext cx="1548691" cy="2592371"/>
          </a:xfrm>
          <a:prstGeom prst="rect">
            <a:avLst/>
          </a:prstGeom>
          <a:noFill/>
          <a:ln>
            <a:noFill/>
          </a:ln>
        </p:spPr>
      </p:pic>
      <p:pic>
        <p:nvPicPr>
          <p:cNvPr id="729" name="Google Shape;729;p115"/>
          <p:cNvPicPr preferRelativeResize="0"/>
          <p:nvPr/>
        </p:nvPicPr>
        <p:blipFill rotWithShape="1">
          <a:blip r:embed="rId4">
            <a:alphaModFix/>
          </a:blip>
          <a:srcRect l="13600" t="5037" r="19394" b="7679"/>
          <a:stretch/>
        </p:blipFill>
        <p:spPr>
          <a:xfrm>
            <a:off x="9296076" y="198774"/>
            <a:ext cx="2023824" cy="2636352"/>
          </a:xfrm>
          <a:prstGeom prst="rect">
            <a:avLst/>
          </a:prstGeom>
          <a:noFill/>
          <a:ln>
            <a:noFill/>
          </a:ln>
        </p:spPr>
      </p:pic>
      <p:sp>
        <p:nvSpPr>
          <p:cNvPr id="730" name="Google Shape;730;p115"/>
          <p:cNvSpPr txBox="1"/>
          <p:nvPr/>
        </p:nvSpPr>
        <p:spPr>
          <a:xfrm>
            <a:off x="9379277" y="2877930"/>
            <a:ext cx="1857420"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pt-BR" sz="1600" b="0" i="1" u="none" strike="noStrike" cap="none">
                <a:solidFill>
                  <a:schemeClr val="dk1"/>
                </a:solidFill>
                <a:latin typeface="Times New Roman"/>
                <a:ea typeface="Times New Roman"/>
                <a:cs typeface="Times New Roman"/>
                <a:sym typeface="Times New Roman"/>
              </a:rPr>
              <a:t>Fonte: site WEG</a:t>
            </a:r>
            <a:endParaRPr sz="1400" b="0" i="1" u="none" strike="noStrike" cap="none">
              <a:solidFill>
                <a:srgbClr val="000000"/>
              </a:solidFill>
              <a:latin typeface="Times New Roman"/>
              <a:ea typeface="Times New Roman"/>
              <a:cs typeface="Times New Roman"/>
              <a:sym typeface="Times New Roman"/>
            </a:endParaRPr>
          </a:p>
        </p:txBody>
      </p:sp>
      <p:sp>
        <p:nvSpPr>
          <p:cNvPr id="731" name="Google Shape;731;p115"/>
          <p:cNvSpPr txBox="1"/>
          <p:nvPr/>
        </p:nvSpPr>
        <p:spPr>
          <a:xfrm>
            <a:off x="9462480" y="6109466"/>
            <a:ext cx="1857420"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pt-BR" sz="1600" b="0" i="1" u="none" strike="noStrike" cap="none">
                <a:solidFill>
                  <a:schemeClr val="dk1"/>
                </a:solidFill>
                <a:latin typeface="Times New Roman"/>
                <a:ea typeface="Times New Roman"/>
                <a:cs typeface="Times New Roman"/>
                <a:sym typeface="Times New Roman"/>
              </a:rPr>
              <a:t>Fonte: site WEG</a:t>
            </a:r>
            <a:endParaRPr sz="1400" b="0" i="1" u="none" strike="noStrike" cap="none">
              <a:solidFill>
                <a:srgbClr val="000000"/>
              </a:solidFill>
              <a:latin typeface="Times New Roman"/>
              <a:ea typeface="Times New Roman"/>
              <a:cs typeface="Times New Roman"/>
              <a:sym typeface="Times New Roman"/>
            </a:endParaRPr>
          </a:p>
        </p:txBody>
      </p:sp>
      <p:graphicFrame>
        <p:nvGraphicFramePr>
          <p:cNvPr id="732" name="Google Shape;732;p115"/>
          <p:cNvGraphicFramePr/>
          <p:nvPr/>
        </p:nvGraphicFramePr>
        <p:xfrm>
          <a:off x="565617" y="2088314"/>
          <a:ext cx="8381350" cy="3893825"/>
        </p:xfrm>
        <a:graphic>
          <a:graphicData uri="http://schemas.openxmlformats.org/drawingml/2006/table">
            <a:tbl>
              <a:tblPr>
                <a:noFill/>
                <a:tableStyleId>{E3430043-45A9-4C59-AA03-37E19F74C90F}</a:tableStyleId>
              </a:tblPr>
              <a:tblGrid>
                <a:gridCol w="1774050">
                  <a:extLst>
                    <a:ext uri="{9D8B030D-6E8A-4147-A177-3AD203B41FA5}">
                      <a16:colId xmlns:a16="http://schemas.microsoft.com/office/drawing/2014/main" val="20000"/>
                    </a:ext>
                  </a:extLst>
                </a:gridCol>
                <a:gridCol w="1299000">
                  <a:extLst>
                    <a:ext uri="{9D8B030D-6E8A-4147-A177-3AD203B41FA5}">
                      <a16:colId xmlns:a16="http://schemas.microsoft.com/office/drawing/2014/main" val="20001"/>
                    </a:ext>
                  </a:extLst>
                </a:gridCol>
                <a:gridCol w="1955375">
                  <a:extLst>
                    <a:ext uri="{9D8B030D-6E8A-4147-A177-3AD203B41FA5}">
                      <a16:colId xmlns:a16="http://schemas.microsoft.com/office/drawing/2014/main" val="20002"/>
                    </a:ext>
                  </a:extLst>
                </a:gridCol>
                <a:gridCol w="1816425">
                  <a:extLst>
                    <a:ext uri="{9D8B030D-6E8A-4147-A177-3AD203B41FA5}">
                      <a16:colId xmlns:a16="http://schemas.microsoft.com/office/drawing/2014/main" val="20003"/>
                    </a:ext>
                  </a:extLst>
                </a:gridCol>
                <a:gridCol w="1536500">
                  <a:extLst>
                    <a:ext uri="{9D8B030D-6E8A-4147-A177-3AD203B41FA5}">
                      <a16:colId xmlns:a16="http://schemas.microsoft.com/office/drawing/2014/main" val="20004"/>
                    </a:ext>
                  </a:extLst>
                </a:gridCol>
              </a:tblGrid>
              <a:tr h="692025">
                <a:tc>
                  <a:txBody>
                    <a:bodyPr/>
                    <a:lstStyle/>
                    <a:p>
                      <a:pPr marL="0" marR="0" lvl="0" indent="0" algn="ctr" rtl="0">
                        <a:lnSpc>
                          <a:spcPct val="107000"/>
                        </a:lnSpc>
                        <a:spcBef>
                          <a:spcPts val="0"/>
                        </a:spcBef>
                        <a:spcAft>
                          <a:spcPts val="0"/>
                        </a:spcAft>
                        <a:buNone/>
                      </a:pPr>
                      <a:r>
                        <a:rPr lang="pt-BR" sz="1500" b="1" u="none" strike="noStrike" cap="none">
                          <a:solidFill>
                            <a:schemeClr val="lt1"/>
                          </a:solidFill>
                          <a:latin typeface="Times New Roman"/>
                          <a:ea typeface="Times New Roman"/>
                          <a:cs typeface="Times New Roman"/>
                          <a:sym typeface="Times New Roman"/>
                        </a:rPr>
                        <a:t>Inversor</a:t>
                      </a:r>
                      <a:endParaRPr/>
                    </a:p>
                  </a:txBody>
                  <a:tcPr marL="68575" marR="68575" marT="0" marB="0" anchor="ctr">
                    <a:solidFill>
                      <a:srgbClr val="595959"/>
                    </a:solidFill>
                  </a:tcPr>
                </a:tc>
                <a:tc>
                  <a:txBody>
                    <a:bodyPr/>
                    <a:lstStyle/>
                    <a:p>
                      <a:pPr marL="0" marR="0" lvl="0" indent="0" algn="ctr" rtl="0">
                        <a:lnSpc>
                          <a:spcPct val="107000"/>
                        </a:lnSpc>
                        <a:spcBef>
                          <a:spcPts val="0"/>
                        </a:spcBef>
                        <a:spcAft>
                          <a:spcPts val="0"/>
                        </a:spcAft>
                        <a:buNone/>
                      </a:pPr>
                      <a:r>
                        <a:rPr lang="pt-BR" sz="1500" b="1" u="none" strike="noStrike" cap="none">
                          <a:solidFill>
                            <a:schemeClr val="lt1"/>
                          </a:solidFill>
                          <a:latin typeface="Times New Roman"/>
                          <a:ea typeface="Times New Roman"/>
                          <a:cs typeface="Times New Roman"/>
                          <a:sym typeface="Times New Roman"/>
                        </a:rPr>
                        <a:t>Corrente do</a:t>
                      </a:r>
                      <a:br>
                        <a:rPr lang="pt-BR" sz="1500" b="1" u="none" strike="noStrike" cap="none">
                          <a:solidFill>
                            <a:schemeClr val="lt1"/>
                          </a:solidFill>
                          <a:latin typeface="Times New Roman"/>
                          <a:ea typeface="Times New Roman"/>
                          <a:cs typeface="Times New Roman"/>
                          <a:sym typeface="Times New Roman"/>
                        </a:rPr>
                      </a:br>
                      <a:r>
                        <a:rPr lang="pt-BR" sz="1500" b="1" u="none" strike="noStrike" cap="none">
                          <a:solidFill>
                            <a:schemeClr val="lt1"/>
                          </a:solidFill>
                          <a:latin typeface="Times New Roman"/>
                          <a:ea typeface="Times New Roman"/>
                          <a:cs typeface="Times New Roman"/>
                          <a:sym typeface="Times New Roman"/>
                        </a:rPr>
                        <a:t>inversor (A)</a:t>
                      </a:r>
                      <a:endParaRPr sz="15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07000"/>
                        </a:lnSpc>
                        <a:spcBef>
                          <a:spcPts val="0"/>
                        </a:spcBef>
                        <a:spcAft>
                          <a:spcPts val="0"/>
                        </a:spcAft>
                        <a:buNone/>
                      </a:pPr>
                      <a:r>
                        <a:rPr lang="pt-BR" sz="1500" b="1" u="none" strike="noStrike" cap="none" dirty="0">
                          <a:solidFill>
                            <a:schemeClr val="lt1"/>
                          </a:solidFill>
                          <a:latin typeface="Times New Roman"/>
                          <a:ea typeface="Times New Roman"/>
                          <a:cs typeface="Times New Roman"/>
                          <a:sym typeface="Times New Roman"/>
                        </a:rPr>
                        <a:t>Disjuntor</a:t>
                      </a:r>
                      <a:endParaRPr dirty="0"/>
                    </a:p>
                    <a:p>
                      <a:pPr marL="0" marR="0" lvl="0" indent="0" algn="ctr" rtl="0">
                        <a:lnSpc>
                          <a:spcPct val="107000"/>
                        </a:lnSpc>
                        <a:spcBef>
                          <a:spcPts val="800"/>
                        </a:spcBef>
                        <a:spcAft>
                          <a:spcPts val="0"/>
                        </a:spcAft>
                        <a:buNone/>
                      </a:pPr>
                      <a:r>
                        <a:rPr lang="pt-BR" sz="1500" b="1" u="none" strike="noStrike" cap="none" dirty="0">
                          <a:solidFill>
                            <a:schemeClr val="lt1"/>
                          </a:solidFill>
                          <a:latin typeface="Times New Roman"/>
                          <a:ea typeface="Times New Roman"/>
                          <a:cs typeface="Times New Roman"/>
                          <a:sym typeface="Times New Roman"/>
                        </a:rPr>
                        <a:t>escolhido</a:t>
                      </a:r>
                      <a:endParaRPr sz="1500" b="1" u="none" strike="noStrike" cap="none" dirty="0">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07000"/>
                        </a:lnSpc>
                        <a:spcBef>
                          <a:spcPts val="0"/>
                        </a:spcBef>
                        <a:spcAft>
                          <a:spcPts val="0"/>
                        </a:spcAft>
                        <a:buNone/>
                      </a:pPr>
                      <a:r>
                        <a:rPr lang="pt-BR" sz="1500" b="1" u="none" strike="noStrike" cap="none">
                          <a:solidFill>
                            <a:schemeClr val="lt1"/>
                          </a:solidFill>
                          <a:latin typeface="Times New Roman"/>
                          <a:ea typeface="Times New Roman"/>
                          <a:cs typeface="Times New Roman"/>
                          <a:sym typeface="Times New Roman"/>
                        </a:rPr>
                        <a:t>Corrente do</a:t>
                      </a:r>
                      <a:br>
                        <a:rPr lang="pt-BR" sz="1500" b="1" u="none" strike="noStrike" cap="none">
                          <a:solidFill>
                            <a:schemeClr val="lt1"/>
                          </a:solidFill>
                          <a:latin typeface="Times New Roman"/>
                          <a:ea typeface="Times New Roman"/>
                          <a:cs typeface="Times New Roman"/>
                          <a:sym typeface="Times New Roman"/>
                        </a:rPr>
                      </a:br>
                      <a:r>
                        <a:rPr lang="pt-BR" sz="1500" b="1" u="none" strike="noStrike" cap="none">
                          <a:solidFill>
                            <a:schemeClr val="lt1"/>
                          </a:solidFill>
                          <a:latin typeface="Times New Roman"/>
                          <a:ea typeface="Times New Roman"/>
                          <a:cs typeface="Times New Roman"/>
                          <a:sym typeface="Times New Roman"/>
                        </a:rPr>
                        <a:t>Disjuntor</a:t>
                      </a:r>
                      <a:endParaRPr sz="15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07000"/>
                        </a:lnSpc>
                        <a:spcBef>
                          <a:spcPts val="0"/>
                        </a:spcBef>
                        <a:spcAft>
                          <a:spcPts val="0"/>
                        </a:spcAft>
                        <a:buNone/>
                      </a:pPr>
                      <a:r>
                        <a:rPr lang="pt-BR" sz="1500" b="1" u="none" strike="noStrike" cap="none">
                          <a:solidFill>
                            <a:schemeClr val="lt1"/>
                          </a:solidFill>
                          <a:latin typeface="Times New Roman"/>
                          <a:ea typeface="Times New Roman"/>
                          <a:cs typeface="Times New Roman"/>
                          <a:sym typeface="Times New Roman"/>
                        </a:rPr>
                        <a:t>Cap. de</a:t>
                      </a:r>
                      <a:br>
                        <a:rPr lang="pt-BR" sz="1500" b="1" u="none" strike="noStrike" cap="none">
                          <a:solidFill>
                            <a:schemeClr val="lt1"/>
                          </a:solidFill>
                          <a:latin typeface="Times New Roman"/>
                          <a:ea typeface="Times New Roman"/>
                          <a:cs typeface="Times New Roman"/>
                          <a:sym typeface="Times New Roman"/>
                        </a:rPr>
                      </a:br>
                      <a:r>
                        <a:rPr lang="pt-BR" sz="1500" b="1" u="none" strike="noStrike" cap="none">
                          <a:solidFill>
                            <a:schemeClr val="lt1"/>
                          </a:solidFill>
                          <a:latin typeface="Times New Roman"/>
                          <a:ea typeface="Times New Roman"/>
                          <a:cs typeface="Times New Roman"/>
                          <a:sym typeface="Times New Roman"/>
                        </a:rPr>
                        <a:t>Interr. de CC</a:t>
                      </a:r>
                      <a:endParaRPr sz="15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extLst>
                  <a:ext uri="{0D108BD9-81ED-4DB2-BD59-A6C34878D82A}">
                    <a16:rowId xmlns:a16="http://schemas.microsoft.com/office/drawing/2014/main" val="10000"/>
                  </a:ext>
                </a:extLst>
              </a:tr>
              <a:tr h="457400">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CFW500F88P0T4</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73</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b="1" u="none" strike="noStrike" cap="none">
                          <a:latin typeface="Times New Roman"/>
                          <a:ea typeface="Times New Roman"/>
                          <a:cs typeface="Times New Roman"/>
                          <a:sym typeface="Times New Roman"/>
                        </a:rPr>
                        <a:t>MPW80-3-U080</a:t>
                      </a:r>
                      <a:endParaRPr sz="15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65-80 A (ajustável)</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65kA</a:t>
                      </a:r>
                      <a:endParaRPr sz="15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r h="457400">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CFW500G0211T4</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180</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b="1" u="none" strike="noStrike" cap="none">
                          <a:latin typeface="Times New Roman"/>
                          <a:ea typeface="Times New Roman"/>
                          <a:cs typeface="Times New Roman"/>
                          <a:sym typeface="Times New Roman"/>
                        </a:rPr>
                        <a:t>DWB250N200-3DF</a:t>
                      </a:r>
                      <a:endParaRPr sz="15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200 A (ajustável)</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36kA</a:t>
                      </a:r>
                      <a:endParaRPr sz="15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2"/>
                  </a:ext>
                </a:extLst>
              </a:tr>
              <a:tr h="457400">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CFW500E49P0T4</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49</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b="1" u="none" strike="noStrike" cap="none">
                          <a:latin typeface="Times New Roman"/>
                          <a:ea typeface="Times New Roman"/>
                          <a:cs typeface="Times New Roman"/>
                          <a:sym typeface="Times New Roman"/>
                        </a:rPr>
                        <a:t>MPW80-3-U050</a:t>
                      </a:r>
                      <a:endParaRPr sz="15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40-50 A (ajustável)</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65kA</a:t>
                      </a:r>
                      <a:endParaRPr sz="15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3"/>
                  </a:ext>
                </a:extLst>
              </a:tr>
              <a:tr h="457400">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CFW500G0211T4</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211</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b="1" u="none" strike="noStrike" cap="none">
                          <a:latin typeface="Times New Roman"/>
                          <a:ea typeface="Times New Roman"/>
                          <a:cs typeface="Times New Roman"/>
                          <a:sym typeface="Times New Roman"/>
                        </a:rPr>
                        <a:t>DWB250N-250-3DF</a:t>
                      </a:r>
                      <a:endParaRPr sz="15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250 A (ajustável)</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36kA</a:t>
                      </a:r>
                      <a:endParaRPr sz="15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4"/>
                  </a:ext>
                </a:extLst>
              </a:tr>
              <a:tr h="457400">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CFW500D31P0T4</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31</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b="1" u="none" strike="noStrike" cap="none">
                          <a:latin typeface="Times New Roman"/>
                          <a:ea typeface="Times New Roman"/>
                          <a:cs typeface="Times New Roman"/>
                          <a:sym typeface="Times New Roman"/>
                        </a:rPr>
                        <a:t>MPW40-3-U032</a:t>
                      </a:r>
                      <a:endParaRPr sz="15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25-32 A (ajustável)</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50kA</a:t>
                      </a:r>
                      <a:endParaRPr sz="15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5"/>
                  </a:ext>
                </a:extLst>
              </a:tr>
              <a:tr h="457400">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CFW500G0142T4</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115</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b="1" u="none" strike="noStrike" cap="none">
                          <a:latin typeface="Times New Roman"/>
                          <a:ea typeface="Times New Roman"/>
                          <a:cs typeface="Times New Roman"/>
                          <a:sym typeface="Times New Roman"/>
                        </a:rPr>
                        <a:t>DWB160N-125-3DF</a:t>
                      </a:r>
                      <a:endParaRPr sz="15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125 A (ajustável)</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36kA</a:t>
                      </a:r>
                      <a:endParaRPr sz="15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6"/>
                  </a:ext>
                </a:extLst>
              </a:tr>
              <a:tr h="457400">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CFW500E49P0T4</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49</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b="1" u="none" strike="noStrike" cap="none">
                          <a:latin typeface="Times New Roman"/>
                          <a:ea typeface="Times New Roman"/>
                          <a:cs typeface="Times New Roman"/>
                          <a:sym typeface="Times New Roman"/>
                        </a:rPr>
                        <a:t>MPW80-3-U050</a:t>
                      </a:r>
                      <a:endParaRPr sz="15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a:latin typeface="Times New Roman"/>
                          <a:ea typeface="Times New Roman"/>
                          <a:cs typeface="Times New Roman"/>
                          <a:sym typeface="Times New Roman"/>
                        </a:rPr>
                        <a:t>40-50 A (ajustável)</a:t>
                      </a:r>
                      <a:endParaRPr sz="15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500" u="none" strike="noStrike" cap="none" dirty="0">
                          <a:latin typeface="Times New Roman"/>
                          <a:ea typeface="Times New Roman"/>
                          <a:cs typeface="Times New Roman"/>
                          <a:sym typeface="Times New Roman"/>
                        </a:rPr>
                        <a:t>65kA</a:t>
                      </a:r>
                      <a:endParaRPr sz="1500" u="none" strike="noStrike" cap="none" dirty="0">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16"/>
          <p:cNvSpPr txBox="1">
            <a:spLocks noGrp="1"/>
          </p:cNvSpPr>
          <p:nvPr>
            <p:ph type="ctrTitle"/>
          </p:nvPr>
        </p:nvSpPr>
        <p:spPr>
          <a:xfrm>
            <a:off x="426720" y="345441"/>
            <a:ext cx="104952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800"/>
              <a:buFont typeface="Calibri"/>
              <a:buNone/>
            </a:pPr>
            <a:r>
              <a:rPr lang="pt-BR" sz="3800"/>
              <a:t>MÉTODO DE PARTIDA</a:t>
            </a:r>
            <a:endParaRPr sz="3800"/>
          </a:p>
        </p:txBody>
      </p:sp>
      <p:sp>
        <p:nvSpPr>
          <p:cNvPr id="738" name="Google Shape;738;p116"/>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39" name="Google Shape;739;p116"/>
          <p:cNvSpPr txBox="1">
            <a:spLocks noGrp="1"/>
          </p:cNvSpPr>
          <p:nvPr>
            <p:ph type="sldNum" idx="12"/>
          </p:nvPr>
        </p:nvSpPr>
        <p:spPr>
          <a:xfrm>
            <a:off x="11694895" y="61944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29</a:t>
            </a:fld>
            <a:endParaRPr sz="2400" b="1">
              <a:solidFill>
                <a:schemeClr val="lt1"/>
              </a:solidFill>
            </a:endParaRPr>
          </a:p>
        </p:txBody>
      </p:sp>
      <p:sp>
        <p:nvSpPr>
          <p:cNvPr id="740" name="Google Shape;740;p116"/>
          <p:cNvSpPr txBox="1">
            <a:spLocks noGrp="1"/>
          </p:cNvSpPr>
          <p:nvPr>
            <p:ph type="subTitle" idx="1"/>
          </p:nvPr>
        </p:nvSpPr>
        <p:spPr>
          <a:xfrm>
            <a:off x="476252" y="1013168"/>
            <a:ext cx="7550229" cy="1068210"/>
          </a:xfrm>
          <a:prstGeom prst="rect">
            <a:avLst/>
          </a:prstGeom>
          <a:noFill/>
          <a:ln>
            <a:noFill/>
          </a:ln>
        </p:spPr>
        <p:txBody>
          <a:bodyPr spcFirstLastPara="1" wrap="square" lIns="91425" tIns="45700" rIns="91425" bIns="45700" anchor="t" anchorCtr="0">
            <a:normAutofit/>
          </a:bodyPr>
          <a:lstStyle/>
          <a:p>
            <a:pPr marL="50800" lvl="0" indent="0" algn="just" rtl="0">
              <a:lnSpc>
                <a:spcPct val="90000"/>
              </a:lnSpc>
              <a:spcBef>
                <a:spcPts val="1000"/>
              </a:spcBef>
              <a:spcAft>
                <a:spcPts val="0"/>
              </a:spcAft>
              <a:buSzPts val="2400"/>
              <a:buNone/>
            </a:pPr>
            <a:r>
              <a:rPr lang="pt-BR" sz="1800" b="1" dirty="0">
                <a:latin typeface="Times New Roman"/>
                <a:ea typeface="Times New Roman"/>
                <a:cs typeface="Times New Roman"/>
                <a:sym typeface="Times New Roman"/>
              </a:rPr>
              <a:t>Diagrama de ligação inversor de frequência</a:t>
            </a:r>
            <a:endParaRPr dirty="0"/>
          </a:p>
          <a:p>
            <a:pPr marL="50800" lvl="0" indent="0" algn="just" rtl="0">
              <a:lnSpc>
                <a:spcPct val="90000"/>
              </a:lnSpc>
              <a:spcBef>
                <a:spcPts val="1000"/>
              </a:spcBef>
              <a:spcAft>
                <a:spcPts val="0"/>
              </a:spcAft>
              <a:buSzPts val="2400"/>
              <a:buNone/>
            </a:pPr>
            <a:endParaRPr sz="1800" b="1" dirty="0">
              <a:latin typeface="Times New Roman"/>
              <a:ea typeface="Times New Roman"/>
              <a:cs typeface="Times New Roman"/>
              <a:sym typeface="Times New Roman"/>
            </a:endParaRPr>
          </a:p>
          <a:p>
            <a:pPr marL="50800" lvl="0" indent="0" algn="just" rtl="0">
              <a:lnSpc>
                <a:spcPct val="90000"/>
              </a:lnSpc>
              <a:spcBef>
                <a:spcPts val="1000"/>
              </a:spcBef>
              <a:spcAft>
                <a:spcPts val="0"/>
              </a:spcAft>
              <a:buSzPts val="2400"/>
              <a:buNone/>
            </a:pPr>
            <a:endParaRPr sz="1800" b="1" dirty="0">
              <a:latin typeface="Times New Roman"/>
              <a:ea typeface="Times New Roman"/>
              <a:cs typeface="Times New Roman"/>
              <a:sym typeface="Times New Roman"/>
            </a:endParaRPr>
          </a:p>
        </p:txBody>
      </p:sp>
      <p:pic>
        <p:nvPicPr>
          <p:cNvPr id="741" name="Google Shape;741;p116"/>
          <p:cNvPicPr preferRelativeResize="0"/>
          <p:nvPr/>
        </p:nvPicPr>
        <p:blipFill rotWithShape="1">
          <a:blip r:embed="rId3">
            <a:alphaModFix/>
          </a:blip>
          <a:srcRect/>
          <a:stretch/>
        </p:blipFill>
        <p:spPr>
          <a:xfrm>
            <a:off x="616055" y="1547273"/>
            <a:ext cx="6969119" cy="5056984"/>
          </a:xfrm>
          <a:prstGeom prst="rect">
            <a:avLst/>
          </a:prstGeom>
          <a:noFill/>
          <a:ln w="9525" cap="flat" cmpd="sng">
            <a:solidFill>
              <a:srgbClr val="000000"/>
            </a:solidFill>
            <a:prstDash val="solid"/>
            <a:round/>
            <a:headEnd type="none" w="sm" len="sm"/>
            <a:tailEnd type="none" w="sm" len="sm"/>
          </a:ln>
        </p:spPr>
      </p:pic>
      <p:pic>
        <p:nvPicPr>
          <p:cNvPr id="742" name="Google Shape;742;p116" descr="Industrial paisagem linha gravura estilo mão desenho tinta esboço óleo  indústria vetor ilustração | Vetor Premium"/>
          <p:cNvPicPr preferRelativeResize="0"/>
          <p:nvPr/>
        </p:nvPicPr>
        <p:blipFill rotWithShape="1">
          <a:blip r:embed="rId4">
            <a:alphaModFix/>
          </a:blip>
          <a:srcRect l="587" t="8813" r="-586" b="8338"/>
          <a:stretch/>
        </p:blipFill>
        <p:spPr>
          <a:xfrm>
            <a:off x="8164726" y="173950"/>
            <a:ext cx="3457673" cy="1908214"/>
          </a:xfrm>
          <a:prstGeom prst="rect">
            <a:avLst/>
          </a:prstGeom>
          <a:noFill/>
          <a:ln>
            <a:noFill/>
          </a:ln>
        </p:spPr>
      </p:pic>
      <p:pic>
        <p:nvPicPr>
          <p:cNvPr id="743" name="Google Shape;743;p116" descr="Inversor de Frequência CFW500 | Inversor de Frequência CFW500 | Drives para  OEMs e Uso Geral | Inversores de Frequência | Drives | Automação e Controle  Industrial | WEG - Produtos"/>
          <p:cNvPicPr preferRelativeResize="0"/>
          <p:nvPr/>
        </p:nvPicPr>
        <p:blipFill rotWithShape="1">
          <a:blip r:embed="rId5">
            <a:alphaModFix/>
          </a:blip>
          <a:srcRect l="18794" t="2144" r="13463" b="7919"/>
          <a:stretch/>
        </p:blipFill>
        <p:spPr>
          <a:xfrm>
            <a:off x="8354100" y="2709114"/>
            <a:ext cx="2381677" cy="3162023"/>
          </a:xfrm>
          <a:prstGeom prst="rect">
            <a:avLst/>
          </a:prstGeom>
          <a:noFill/>
          <a:ln>
            <a:noFill/>
          </a:ln>
        </p:spPr>
      </p:pic>
      <p:sp>
        <p:nvSpPr>
          <p:cNvPr id="744" name="Google Shape;744;p116"/>
          <p:cNvSpPr txBox="1"/>
          <p:nvPr/>
        </p:nvSpPr>
        <p:spPr>
          <a:xfrm>
            <a:off x="8616228" y="5871137"/>
            <a:ext cx="1857420"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pt-BR" sz="1600" b="0" i="1" u="none" strike="noStrike" cap="none">
                <a:solidFill>
                  <a:schemeClr val="dk1"/>
                </a:solidFill>
                <a:latin typeface="Times New Roman"/>
                <a:ea typeface="Times New Roman"/>
                <a:cs typeface="Times New Roman"/>
                <a:sym typeface="Times New Roman"/>
              </a:rPr>
              <a:t>Fonte: site WEG</a:t>
            </a:r>
            <a:endParaRPr sz="1400" b="0" i="1" u="none" strike="noStrike" cap="none">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97"/>
          <p:cNvSpPr txBox="1">
            <a:spLocks noGrp="1"/>
          </p:cNvSpPr>
          <p:nvPr>
            <p:ph type="ctrTitle"/>
          </p:nvPr>
        </p:nvSpPr>
        <p:spPr>
          <a:xfrm>
            <a:off x="426720" y="345441"/>
            <a:ext cx="59740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400"/>
              <a:buFont typeface="Calibri"/>
              <a:buNone/>
            </a:pPr>
            <a:r>
              <a:rPr lang="pt-BR" sz="3800"/>
              <a:t>INTRODUÇÃO</a:t>
            </a:r>
            <a:endParaRPr sz="3800"/>
          </a:p>
        </p:txBody>
      </p:sp>
      <p:sp>
        <p:nvSpPr>
          <p:cNvPr id="481" name="Google Shape;481;p97"/>
          <p:cNvSpPr txBox="1">
            <a:spLocks noGrp="1"/>
          </p:cNvSpPr>
          <p:nvPr>
            <p:ph type="subTitle" idx="1"/>
          </p:nvPr>
        </p:nvSpPr>
        <p:spPr>
          <a:xfrm>
            <a:off x="409277" y="1436768"/>
            <a:ext cx="11012765" cy="108172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1800"/>
              <a:buNone/>
            </a:pPr>
            <a:r>
              <a:rPr lang="pt-BR" sz="1800">
                <a:latin typeface="Times New Roman"/>
                <a:ea typeface="Times New Roman"/>
                <a:cs typeface="Times New Roman"/>
                <a:sym typeface="Times New Roman"/>
              </a:rPr>
              <a:t>Este projeto tem como finalidade apresentar a proposta de implementação de um sistema elétrico completo para uma indústria localizada na cidade de Gramado, no estado do Rio Grande do Sul, sob concessão da empresa RGE – Rio Grande Energia. A RGE faz parte do Grupo CPFL Energia.</a:t>
            </a:r>
            <a:endParaRPr sz="1800">
              <a:latin typeface="Times New Roman"/>
              <a:ea typeface="Times New Roman"/>
              <a:cs typeface="Times New Roman"/>
              <a:sym typeface="Times New Roman"/>
            </a:endParaRPr>
          </a:p>
        </p:txBody>
      </p:sp>
      <p:sp>
        <p:nvSpPr>
          <p:cNvPr id="482" name="Google Shape;482;p97"/>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3" name="Google Shape;483;p97"/>
          <p:cNvSpPr txBox="1">
            <a:spLocks noGrp="1"/>
          </p:cNvSpPr>
          <p:nvPr>
            <p:ph type="sldNum" idx="12"/>
          </p:nvPr>
        </p:nvSpPr>
        <p:spPr>
          <a:xfrm>
            <a:off x="11694895" y="6309361"/>
            <a:ext cx="468028" cy="54863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3</a:t>
            </a:fld>
            <a:endParaRPr sz="2400" b="1">
              <a:solidFill>
                <a:schemeClr val="lt1"/>
              </a:solidFill>
            </a:endParaRPr>
          </a:p>
        </p:txBody>
      </p:sp>
      <p:sp>
        <p:nvSpPr>
          <p:cNvPr id="484" name="Google Shape;484;p97"/>
          <p:cNvSpPr txBox="1"/>
          <p:nvPr/>
        </p:nvSpPr>
        <p:spPr>
          <a:xfrm>
            <a:off x="1135379" y="5071036"/>
            <a:ext cx="9793800" cy="738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800" b="1" i="0" u="none" strike="noStrike" cap="none" dirty="0">
                <a:solidFill>
                  <a:schemeClr val="dk1"/>
                </a:solidFill>
                <a:latin typeface="Times New Roman"/>
                <a:ea typeface="Times New Roman"/>
                <a:cs typeface="Times New Roman"/>
                <a:sym typeface="Times New Roman"/>
              </a:rPr>
              <a:t>NOTA:</a:t>
            </a:r>
            <a:r>
              <a:rPr lang="pt-BR" sz="1800" b="0" i="0" u="none" strike="noStrike" cap="none" dirty="0">
                <a:solidFill>
                  <a:schemeClr val="dk1"/>
                </a:solidFill>
                <a:latin typeface="Times New Roman"/>
                <a:ea typeface="Times New Roman"/>
                <a:cs typeface="Times New Roman"/>
                <a:sym typeface="Times New Roman"/>
              </a:rPr>
              <a:t> Todas as imagens, tabelas e gráficos </a:t>
            </a:r>
            <a:r>
              <a:rPr lang="pt-BR" sz="1800" b="1" i="0" u="sng" strike="noStrike" cap="none" dirty="0">
                <a:solidFill>
                  <a:schemeClr val="dk1"/>
                </a:solidFill>
                <a:latin typeface="Times New Roman"/>
                <a:ea typeface="Times New Roman"/>
                <a:cs typeface="Times New Roman"/>
                <a:sym typeface="Times New Roman"/>
              </a:rPr>
              <a:t>não referenciadas</a:t>
            </a:r>
            <a:r>
              <a:rPr lang="pt-BR" sz="1800" b="0" i="0" u="none" strike="noStrike" cap="none" dirty="0">
                <a:solidFill>
                  <a:schemeClr val="dk1"/>
                </a:solidFill>
                <a:latin typeface="Times New Roman"/>
                <a:ea typeface="Times New Roman"/>
                <a:cs typeface="Times New Roman"/>
                <a:sym typeface="Times New Roman"/>
              </a:rPr>
              <a:t> </a:t>
            </a:r>
            <a:r>
              <a:rPr lang="pt-BR" sz="1800" dirty="0">
                <a:solidFill>
                  <a:schemeClr val="dk1"/>
                </a:solidFill>
                <a:latin typeface="Times New Roman"/>
                <a:ea typeface="Times New Roman"/>
                <a:cs typeface="Times New Roman"/>
                <a:sym typeface="Times New Roman"/>
              </a:rPr>
              <a:t>suas devidas fontes </a:t>
            </a:r>
            <a:r>
              <a:rPr lang="pt-BR" sz="1800" b="0" i="0" u="none" strike="noStrike" cap="none" dirty="0">
                <a:solidFill>
                  <a:schemeClr val="dk1"/>
                </a:solidFill>
                <a:latin typeface="Times New Roman"/>
                <a:ea typeface="Times New Roman"/>
                <a:cs typeface="Times New Roman"/>
                <a:sym typeface="Times New Roman"/>
              </a:rPr>
              <a:t>são de autoria e confecção do grupo</a:t>
            </a:r>
            <a:r>
              <a:rPr lang="pt-BR" sz="1600" b="0" i="0" u="none" strike="noStrike" cap="none" dirty="0">
                <a:solidFill>
                  <a:schemeClr val="dk1"/>
                </a:solidFill>
                <a:latin typeface="Times New Roman"/>
                <a:ea typeface="Times New Roman"/>
                <a:cs typeface="Times New Roman"/>
                <a:sym typeface="Times New Roman"/>
              </a:rPr>
              <a:t>.</a:t>
            </a:r>
            <a:endParaRPr sz="2800" b="0" i="0" u="none" strike="noStrike" cap="none" dirty="0">
              <a:solidFill>
                <a:schemeClr val="dk1"/>
              </a:solidFill>
              <a:latin typeface="Calibri"/>
              <a:ea typeface="Calibri"/>
              <a:cs typeface="Calibri"/>
              <a:sym typeface="Calibri"/>
            </a:endParaRPr>
          </a:p>
        </p:txBody>
      </p:sp>
      <p:pic>
        <p:nvPicPr>
          <p:cNvPr id="485" name="Google Shape;485;p97"/>
          <p:cNvPicPr preferRelativeResize="0"/>
          <p:nvPr/>
        </p:nvPicPr>
        <p:blipFill rotWithShape="1">
          <a:blip r:embed="rId3">
            <a:alphaModFix/>
          </a:blip>
          <a:srcRect/>
          <a:stretch/>
        </p:blipFill>
        <p:spPr>
          <a:xfrm>
            <a:off x="803603" y="2324495"/>
            <a:ext cx="2714625" cy="2714625"/>
          </a:xfrm>
          <a:prstGeom prst="rect">
            <a:avLst/>
          </a:prstGeom>
          <a:noFill/>
          <a:ln>
            <a:noFill/>
          </a:ln>
        </p:spPr>
      </p:pic>
      <p:pic>
        <p:nvPicPr>
          <p:cNvPr id="486" name="Google Shape;486;p97"/>
          <p:cNvPicPr preferRelativeResize="0"/>
          <p:nvPr/>
        </p:nvPicPr>
        <p:blipFill rotWithShape="1">
          <a:blip r:embed="rId4">
            <a:alphaModFix/>
          </a:blip>
          <a:srcRect/>
          <a:stretch/>
        </p:blipFill>
        <p:spPr>
          <a:xfrm>
            <a:off x="7374424" y="2676796"/>
            <a:ext cx="2817646" cy="1741349"/>
          </a:xfrm>
          <a:prstGeom prst="rect">
            <a:avLst/>
          </a:prstGeom>
          <a:noFill/>
          <a:ln>
            <a:noFill/>
          </a:ln>
        </p:spPr>
      </p:pic>
      <p:sp>
        <p:nvSpPr>
          <p:cNvPr id="487" name="Google Shape;487;p97"/>
          <p:cNvSpPr txBox="1"/>
          <p:nvPr/>
        </p:nvSpPr>
        <p:spPr>
          <a:xfrm>
            <a:off x="1135379" y="5970348"/>
            <a:ext cx="9793800" cy="738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pt-BR" sz="1800" b="1" i="0" u="none" strike="noStrike" cap="none">
                <a:solidFill>
                  <a:schemeClr val="dk1"/>
                </a:solidFill>
                <a:latin typeface="Times New Roman"/>
                <a:ea typeface="Times New Roman"/>
                <a:cs typeface="Times New Roman"/>
                <a:sym typeface="Times New Roman"/>
              </a:rPr>
              <a:t>NOTA: </a:t>
            </a:r>
            <a:r>
              <a:rPr lang="pt-BR" sz="1800" b="0" i="0" u="none" strike="noStrike" cap="none">
                <a:solidFill>
                  <a:schemeClr val="dk1"/>
                </a:solidFill>
                <a:latin typeface="Times New Roman"/>
                <a:ea typeface="Times New Roman"/>
                <a:cs typeface="Times New Roman"/>
                <a:sym typeface="Times New Roman"/>
              </a:rPr>
              <a:t>Como a concessionária RGE pertence ao grupo CPFL Energia, adota as mesmas normas técnicas da CPFL. Portanto, todas as normas aplicáveis a este trabalho são as da CPFL Energia.</a:t>
            </a:r>
            <a:endParaRPr sz="2800" b="0" i="0" u="none" strike="noStrike" cap="none">
              <a:solidFill>
                <a:schemeClr val="dk1"/>
              </a:solidFill>
              <a:latin typeface="Calibri"/>
              <a:ea typeface="Calibri"/>
              <a:cs typeface="Calibri"/>
              <a:sym typeface="Calibri"/>
            </a:endParaRPr>
          </a:p>
        </p:txBody>
      </p:sp>
      <p:sp>
        <p:nvSpPr>
          <p:cNvPr id="2" name="CaixaDeTexto 1">
            <a:extLst>
              <a:ext uri="{FF2B5EF4-FFF2-40B4-BE49-F238E27FC236}">
                <a16:creationId xmlns:a16="http://schemas.microsoft.com/office/drawing/2014/main" id="{5678D1D3-9B9E-4BB2-867E-67F67C5F3924}"/>
              </a:ext>
            </a:extLst>
          </p:cNvPr>
          <p:cNvSpPr txBox="1"/>
          <p:nvPr/>
        </p:nvSpPr>
        <p:spPr>
          <a:xfrm>
            <a:off x="803603" y="4451092"/>
            <a:ext cx="3086100" cy="307777"/>
          </a:xfrm>
          <a:prstGeom prst="rect">
            <a:avLst/>
          </a:prstGeom>
          <a:noFill/>
        </p:spPr>
        <p:txBody>
          <a:bodyPr wrap="square" rtlCol="0">
            <a:spAutoFit/>
          </a:bodyPr>
          <a:lstStyle/>
          <a:p>
            <a:r>
              <a:rPr lang="pt-BR" i="1" dirty="0">
                <a:latin typeface="Times New Roman" panose="02020603050405020304" pitchFamily="18" charset="0"/>
                <a:cs typeface="Times New Roman" panose="02020603050405020304" pitchFamily="18" charset="0"/>
              </a:rPr>
              <a:t>Fonte: site https://www.rge-rs.com.br</a:t>
            </a:r>
            <a:r>
              <a:rPr lang="pt-BR" dirty="0"/>
              <a:t>/</a:t>
            </a:r>
          </a:p>
        </p:txBody>
      </p:sp>
      <p:sp>
        <p:nvSpPr>
          <p:cNvPr id="11" name="CaixaDeTexto 10">
            <a:extLst>
              <a:ext uri="{FF2B5EF4-FFF2-40B4-BE49-F238E27FC236}">
                <a16:creationId xmlns:a16="http://schemas.microsoft.com/office/drawing/2014/main" id="{94354468-C185-4E54-BA74-A82E1DB05FD7}"/>
              </a:ext>
            </a:extLst>
          </p:cNvPr>
          <p:cNvSpPr txBox="1"/>
          <p:nvPr/>
        </p:nvSpPr>
        <p:spPr>
          <a:xfrm>
            <a:off x="7240197" y="4517228"/>
            <a:ext cx="3086100" cy="307777"/>
          </a:xfrm>
          <a:prstGeom prst="rect">
            <a:avLst/>
          </a:prstGeom>
          <a:noFill/>
        </p:spPr>
        <p:txBody>
          <a:bodyPr wrap="square" rtlCol="0">
            <a:spAutoFit/>
          </a:bodyPr>
          <a:lstStyle/>
          <a:p>
            <a:r>
              <a:rPr lang="pt-BR" i="1" dirty="0">
                <a:latin typeface="Times New Roman" panose="02020603050405020304" pitchFamily="18" charset="0"/>
                <a:cs typeface="Times New Roman" panose="02020603050405020304" pitchFamily="18" charset="0"/>
              </a:rPr>
              <a:t>Fonte: site https://gramado.atende.net/</a:t>
            </a:r>
            <a:endParaRPr lang="pt-BR"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117"/>
          <p:cNvSpPr txBox="1">
            <a:spLocks noGrp="1"/>
          </p:cNvSpPr>
          <p:nvPr>
            <p:ph type="ctrTitle"/>
          </p:nvPr>
        </p:nvSpPr>
        <p:spPr>
          <a:xfrm>
            <a:off x="426720" y="345441"/>
            <a:ext cx="104952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800"/>
              <a:buFont typeface="Calibri"/>
              <a:buNone/>
            </a:pPr>
            <a:r>
              <a:rPr lang="pt-BR" sz="3800"/>
              <a:t>CORREÇÃO DE FATOR DE POTÊNCIA </a:t>
            </a:r>
            <a:endParaRPr sz="3800"/>
          </a:p>
        </p:txBody>
      </p:sp>
      <p:sp>
        <p:nvSpPr>
          <p:cNvPr id="750" name="Google Shape;750;p117"/>
          <p:cNvSpPr txBox="1">
            <a:spLocks noGrp="1"/>
          </p:cNvSpPr>
          <p:nvPr>
            <p:ph type="subTitle" idx="1"/>
          </p:nvPr>
        </p:nvSpPr>
        <p:spPr>
          <a:xfrm>
            <a:off x="426720" y="1326198"/>
            <a:ext cx="11033760" cy="119348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1800"/>
              <a:buNone/>
            </a:pPr>
            <a:r>
              <a:rPr lang="pt-BR" sz="1800" dirty="0">
                <a:latin typeface="Times New Roman"/>
                <a:ea typeface="Times New Roman"/>
                <a:cs typeface="Times New Roman"/>
                <a:sym typeface="Times New Roman"/>
              </a:rPr>
              <a:t>A correção do fator de potência foi implementada nas Áreas 1 e 2 da planta industrial em função dos baixos níveis de fator de potência medidos, os quais se encontravam inferiores ao limite mínimo de 0,92, conforme exigido pela Resolução Normativa nº 1000, de 07 de dezembro de 2021, da Agência Nacional de Energia Elétrica (ANEEL).</a:t>
            </a:r>
            <a:endParaRPr sz="1800" dirty="0">
              <a:latin typeface="Times New Roman"/>
              <a:ea typeface="Times New Roman"/>
              <a:cs typeface="Times New Roman"/>
              <a:sym typeface="Times New Roman"/>
            </a:endParaRPr>
          </a:p>
          <a:p>
            <a:pPr marL="0" lvl="0" indent="0" algn="just" rtl="0">
              <a:lnSpc>
                <a:spcPct val="90000"/>
              </a:lnSpc>
              <a:spcBef>
                <a:spcPts val="1000"/>
              </a:spcBef>
              <a:spcAft>
                <a:spcPts val="0"/>
              </a:spcAft>
              <a:buClr>
                <a:schemeClr val="dk1"/>
              </a:buClr>
              <a:buSzPts val="1800"/>
              <a:buNone/>
            </a:pPr>
            <a:endParaRPr sz="1800" dirty="0">
              <a:latin typeface="Times New Roman"/>
              <a:ea typeface="Times New Roman"/>
              <a:cs typeface="Times New Roman"/>
              <a:sym typeface="Times New Roman"/>
            </a:endParaRPr>
          </a:p>
        </p:txBody>
      </p:sp>
      <p:sp>
        <p:nvSpPr>
          <p:cNvPr id="751" name="Google Shape;751;p117"/>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52" name="Google Shape;752;p117"/>
          <p:cNvSpPr txBox="1">
            <a:spLocks noGrp="1"/>
          </p:cNvSpPr>
          <p:nvPr>
            <p:ph type="sldNum" idx="12"/>
          </p:nvPr>
        </p:nvSpPr>
        <p:spPr>
          <a:xfrm>
            <a:off x="11694895" y="61944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30</a:t>
            </a:fld>
            <a:endParaRPr sz="2400" b="1">
              <a:solidFill>
                <a:schemeClr val="lt1"/>
              </a:solidFill>
            </a:endParaRPr>
          </a:p>
        </p:txBody>
      </p:sp>
      <p:sp>
        <p:nvSpPr>
          <p:cNvPr id="753" name="Google Shape;753;p117"/>
          <p:cNvSpPr txBox="1"/>
          <p:nvPr/>
        </p:nvSpPr>
        <p:spPr>
          <a:xfrm>
            <a:off x="580974" y="2637297"/>
            <a:ext cx="2578100" cy="528030"/>
          </a:xfrm>
          <a:prstGeom prst="rect">
            <a:avLst/>
          </a:prstGeom>
          <a:blipFill rotWithShape="1">
            <a:blip r:embed="rId3">
              <a:alphaModFix/>
            </a:blip>
            <a:stretch>
              <a:fillRect b="-464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pt-BR" sz="1800" b="0"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graphicFrame>
        <p:nvGraphicFramePr>
          <p:cNvPr id="754" name="Google Shape;754;p117"/>
          <p:cNvGraphicFramePr/>
          <p:nvPr/>
        </p:nvGraphicFramePr>
        <p:xfrm>
          <a:off x="580974" y="5185723"/>
          <a:ext cx="6837650" cy="1158600"/>
        </p:xfrm>
        <a:graphic>
          <a:graphicData uri="http://schemas.openxmlformats.org/drawingml/2006/table">
            <a:tbl>
              <a:tblPr>
                <a:noFill/>
                <a:tableStyleId>{E3430043-45A9-4C59-AA03-37E19F74C90F}</a:tableStyleId>
              </a:tblPr>
              <a:tblGrid>
                <a:gridCol w="1989500">
                  <a:extLst>
                    <a:ext uri="{9D8B030D-6E8A-4147-A177-3AD203B41FA5}">
                      <a16:colId xmlns:a16="http://schemas.microsoft.com/office/drawing/2014/main" val="20000"/>
                    </a:ext>
                  </a:extLst>
                </a:gridCol>
                <a:gridCol w="2679250">
                  <a:extLst>
                    <a:ext uri="{9D8B030D-6E8A-4147-A177-3AD203B41FA5}">
                      <a16:colId xmlns:a16="http://schemas.microsoft.com/office/drawing/2014/main" val="20001"/>
                    </a:ext>
                  </a:extLst>
                </a:gridCol>
                <a:gridCol w="2168900">
                  <a:extLst>
                    <a:ext uri="{9D8B030D-6E8A-4147-A177-3AD203B41FA5}">
                      <a16:colId xmlns:a16="http://schemas.microsoft.com/office/drawing/2014/main" val="20002"/>
                    </a:ext>
                  </a:extLst>
                </a:gridCol>
              </a:tblGrid>
              <a:tr h="289650">
                <a:tc>
                  <a:txBody>
                    <a:bodyPr/>
                    <a:lstStyle/>
                    <a:p>
                      <a:pPr marL="0" marR="0" lvl="0" indent="0" algn="ctr" rtl="0">
                        <a:lnSpc>
                          <a:spcPct val="107000"/>
                        </a:lnSpc>
                        <a:spcBef>
                          <a:spcPts val="0"/>
                        </a:spcBef>
                        <a:spcAft>
                          <a:spcPts val="0"/>
                        </a:spcAft>
                        <a:buClr>
                          <a:srgbClr val="000000"/>
                        </a:buClr>
                        <a:buSzPts val="1600"/>
                        <a:buFont typeface="Calibri"/>
                        <a:buNone/>
                      </a:pPr>
                      <a:r>
                        <a:rPr lang="pt-BR" sz="1600" b="1" u="none" strike="noStrike" cap="none">
                          <a:solidFill>
                            <a:schemeClr val="lt1"/>
                          </a:solidFill>
                        </a:rPr>
                        <a:t>Área</a:t>
                      </a:r>
                      <a:endParaRPr sz="2000" u="none" strike="noStrike" cap="none">
                        <a:solidFill>
                          <a:schemeClr val="lt1"/>
                        </a:solidFill>
                        <a:latin typeface="Arial"/>
                        <a:ea typeface="Arial"/>
                        <a:cs typeface="Arial"/>
                        <a:sym typeface="Arial"/>
                      </a:endParaRPr>
                    </a:p>
                  </a:txBody>
                  <a:tcPr marL="0" marR="0" marT="0" marB="0">
                    <a:solidFill>
                      <a:srgbClr val="595959"/>
                    </a:solidFill>
                  </a:tcPr>
                </a:tc>
                <a:tc>
                  <a:txBody>
                    <a:bodyPr/>
                    <a:lstStyle/>
                    <a:p>
                      <a:pPr marL="0" marR="0" lvl="0" indent="0" algn="ctr" rtl="0">
                        <a:lnSpc>
                          <a:spcPct val="107000"/>
                        </a:lnSpc>
                        <a:spcBef>
                          <a:spcPts val="0"/>
                        </a:spcBef>
                        <a:spcAft>
                          <a:spcPts val="0"/>
                        </a:spcAft>
                        <a:buClr>
                          <a:srgbClr val="000000"/>
                        </a:buClr>
                        <a:buSzPts val="1600"/>
                        <a:buFont typeface="Calibri"/>
                        <a:buNone/>
                      </a:pPr>
                      <a:r>
                        <a:rPr lang="pt-BR" sz="1600" b="1" u="none" strike="noStrike" cap="none">
                          <a:solidFill>
                            <a:schemeClr val="lt1"/>
                          </a:solidFill>
                        </a:rPr>
                        <a:t>FP Total Por Área </a:t>
                      </a:r>
                      <a:endParaRPr sz="2000" u="none" strike="noStrike" cap="none">
                        <a:solidFill>
                          <a:schemeClr val="lt1"/>
                        </a:solidFill>
                        <a:latin typeface="Arial"/>
                        <a:ea typeface="Arial"/>
                        <a:cs typeface="Arial"/>
                        <a:sym typeface="Arial"/>
                      </a:endParaRPr>
                    </a:p>
                  </a:txBody>
                  <a:tcPr marL="28575" marR="28575" marT="0" marB="0" anchor="ctr">
                    <a:solidFill>
                      <a:srgbClr val="595959"/>
                    </a:solidFill>
                  </a:tcPr>
                </a:tc>
                <a:tc>
                  <a:txBody>
                    <a:bodyPr/>
                    <a:lstStyle/>
                    <a:p>
                      <a:pPr marL="0" marR="0" lvl="0" indent="0" algn="ctr" rtl="0">
                        <a:lnSpc>
                          <a:spcPct val="107000"/>
                        </a:lnSpc>
                        <a:spcBef>
                          <a:spcPts val="0"/>
                        </a:spcBef>
                        <a:spcAft>
                          <a:spcPts val="0"/>
                        </a:spcAft>
                        <a:buClr>
                          <a:srgbClr val="000000"/>
                        </a:buClr>
                        <a:buSzPts val="1600"/>
                        <a:buFont typeface="Calibri"/>
                        <a:buNone/>
                      </a:pPr>
                      <a:r>
                        <a:rPr lang="pt-BR" sz="1600" b="1" u="none" strike="noStrike" cap="none">
                          <a:solidFill>
                            <a:schemeClr val="lt1"/>
                          </a:solidFill>
                        </a:rPr>
                        <a:t>Ângulo</a:t>
                      </a:r>
                      <a:endParaRPr sz="2000" u="none" strike="noStrike" cap="none">
                        <a:solidFill>
                          <a:schemeClr val="lt1"/>
                        </a:solidFill>
                        <a:latin typeface="Arial"/>
                        <a:ea typeface="Arial"/>
                        <a:cs typeface="Arial"/>
                        <a:sym typeface="Arial"/>
                      </a:endParaRPr>
                    </a:p>
                  </a:txBody>
                  <a:tcPr marL="28575" marR="28575" marT="0" marB="0" anchor="ctr">
                    <a:solidFill>
                      <a:srgbClr val="595959"/>
                    </a:solidFill>
                  </a:tcPr>
                </a:tc>
                <a:extLst>
                  <a:ext uri="{0D108BD9-81ED-4DB2-BD59-A6C34878D82A}">
                    <a16:rowId xmlns:a16="http://schemas.microsoft.com/office/drawing/2014/main" val="10000"/>
                  </a:ext>
                </a:extLst>
              </a:tr>
              <a:tr h="289650">
                <a:tc>
                  <a:txBody>
                    <a:bodyPr/>
                    <a:lstStyle/>
                    <a:p>
                      <a:pPr marL="0" marR="0" lvl="0" indent="0" algn="ctr" rtl="0">
                        <a:lnSpc>
                          <a:spcPct val="107000"/>
                        </a:lnSpc>
                        <a:spcBef>
                          <a:spcPts val="0"/>
                        </a:spcBef>
                        <a:spcAft>
                          <a:spcPts val="0"/>
                        </a:spcAft>
                        <a:buClr>
                          <a:srgbClr val="000000"/>
                        </a:buClr>
                        <a:buSzPts val="1600"/>
                        <a:buFont typeface="Calibri"/>
                        <a:buNone/>
                      </a:pPr>
                      <a:r>
                        <a:rPr lang="pt-BR" sz="1600" u="none" strike="noStrike" cap="none">
                          <a:solidFill>
                            <a:srgbClr val="000000"/>
                          </a:solidFill>
                        </a:rPr>
                        <a:t>1</a:t>
                      </a:r>
                      <a:endParaRPr sz="2000" u="none" strike="noStrike" cap="none">
                        <a:latin typeface="Arial"/>
                        <a:ea typeface="Arial"/>
                        <a:cs typeface="Arial"/>
                        <a:sym typeface="Arial"/>
                      </a:endParaRPr>
                    </a:p>
                  </a:txBody>
                  <a:tcPr marL="0" marR="0" marT="0" marB="0"/>
                </a:tc>
                <a:tc>
                  <a:txBody>
                    <a:bodyPr/>
                    <a:lstStyle/>
                    <a:p>
                      <a:pPr marL="0" marR="0" lvl="0" indent="0" algn="ctr" rtl="0">
                        <a:lnSpc>
                          <a:spcPct val="107000"/>
                        </a:lnSpc>
                        <a:spcBef>
                          <a:spcPts val="0"/>
                        </a:spcBef>
                        <a:spcAft>
                          <a:spcPts val="0"/>
                        </a:spcAft>
                        <a:buClr>
                          <a:srgbClr val="000000"/>
                        </a:buClr>
                        <a:buSzPts val="1600"/>
                        <a:buFont typeface="Calibri"/>
                        <a:buNone/>
                      </a:pPr>
                      <a:r>
                        <a:rPr lang="pt-BR" sz="1600" b="1" u="none" strike="noStrike" cap="none">
                          <a:solidFill>
                            <a:srgbClr val="000000"/>
                          </a:solidFill>
                        </a:rPr>
                        <a:t>0,813</a:t>
                      </a:r>
                      <a:endParaRPr sz="2000" b="1" u="none" strike="noStrike" cap="none">
                        <a:latin typeface="Arial"/>
                        <a:ea typeface="Arial"/>
                        <a:cs typeface="Arial"/>
                        <a:sym typeface="Arial"/>
                      </a:endParaRPr>
                    </a:p>
                  </a:txBody>
                  <a:tcPr marL="28575" marR="28575" marT="0" marB="0" anchor="ctr">
                    <a:solidFill>
                      <a:srgbClr val="FFFF00"/>
                    </a:solidFill>
                  </a:tcPr>
                </a:tc>
                <a:tc>
                  <a:txBody>
                    <a:bodyPr/>
                    <a:lstStyle/>
                    <a:p>
                      <a:pPr marL="0" marR="0" lvl="0" indent="0" algn="ctr" rtl="0">
                        <a:lnSpc>
                          <a:spcPct val="107000"/>
                        </a:lnSpc>
                        <a:spcBef>
                          <a:spcPts val="0"/>
                        </a:spcBef>
                        <a:spcAft>
                          <a:spcPts val="0"/>
                        </a:spcAft>
                        <a:buClr>
                          <a:srgbClr val="000000"/>
                        </a:buClr>
                        <a:buSzPts val="1600"/>
                        <a:buFont typeface="Calibri"/>
                        <a:buNone/>
                      </a:pPr>
                      <a:r>
                        <a:rPr lang="pt-BR" sz="1600" b="1" u="none" strike="noStrike" cap="none">
                          <a:solidFill>
                            <a:srgbClr val="000000"/>
                          </a:solidFill>
                        </a:rPr>
                        <a:t>35,56</a:t>
                      </a:r>
                      <a:endParaRPr sz="2000" b="1" u="none" strike="noStrike" cap="none">
                        <a:latin typeface="Arial"/>
                        <a:ea typeface="Arial"/>
                        <a:cs typeface="Arial"/>
                        <a:sym typeface="Arial"/>
                      </a:endParaRPr>
                    </a:p>
                  </a:txBody>
                  <a:tcPr marL="28575" marR="28575" marT="0" marB="0" anchor="ctr">
                    <a:solidFill>
                      <a:srgbClr val="FFFF00"/>
                    </a:solidFill>
                  </a:tcPr>
                </a:tc>
                <a:extLst>
                  <a:ext uri="{0D108BD9-81ED-4DB2-BD59-A6C34878D82A}">
                    <a16:rowId xmlns:a16="http://schemas.microsoft.com/office/drawing/2014/main" val="10001"/>
                  </a:ext>
                </a:extLst>
              </a:tr>
              <a:tr h="289650">
                <a:tc>
                  <a:txBody>
                    <a:bodyPr/>
                    <a:lstStyle/>
                    <a:p>
                      <a:pPr marL="0" marR="0" lvl="0" indent="0" algn="ctr" rtl="0">
                        <a:lnSpc>
                          <a:spcPct val="107000"/>
                        </a:lnSpc>
                        <a:spcBef>
                          <a:spcPts val="0"/>
                        </a:spcBef>
                        <a:spcAft>
                          <a:spcPts val="0"/>
                        </a:spcAft>
                        <a:buClr>
                          <a:srgbClr val="000000"/>
                        </a:buClr>
                        <a:buSzPts val="1600"/>
                        <a:buFont typeface="Calibri"/>
                        <a:buNone/>
                      </a:pPr>
                      <a:r>
                        <a:rPr lang="pt-BR" sz="1600" u="none" strike="noStrike" cap="none">
                          <a:solidFill>
                            <a:srgbClr val="000000"/>
                          </a:solidFill>
                        </a:rPr>
                        <a:t>2</a:t>
                      </a:r>
                      <a:endParaRPr sz="2000" u="none" strike="noStrike" cap="none">
                        <a:latin typeface="Arial"/>
                        <a:ea typeface="Arial"/>
                        <a:cs typeface="Arial"/>
                        <a:sym typeface="Arial"/>
                      </a:endParaRPr>
                    </a:p>
                  </a:txBody>
                  <a:tcPr marL="0" marR="0" marT="0" marB="0"/>
                </a:tc>
                <a:tc>
                  <a:txBody>
                    <a:bodyPr/>
                    <a:lstStyle/>
                    <a:p>
                      <a:pPr marL="0" marR="0" lvl="0" indent="0" algn="ctr" rtl="0">
                        <a:lnSpc>
                          <a:spcPct val="107000"/>
                        </a:lnSpc>
                        <a:spcBef>
                          <a:spcPts val="0"/>
                        </a:spcBef>
                        <a:spcAft>
                          <a:spcPts val="0"/>
                        </a:spcAft>
                        <a:buClr>
                          <a:srgbClr val="000000"/>
                        </a:buClr>
                        <a:buSzPts val="1600"/>
                        <a:buFont typeface="Calibri"/>
                        <a:buNone/>
                      </a:pPr>
                      <a:r>
                        <a:rPr lang="pt-BR" sz="1600" b="1" u="none" strike="noStrike" cap="none">
                          <a:solidFill>
                            <a:srgbClr val="000000"/>
                          </a:solidFill>
                        </a:rPr>
                        <a:t>0,793</a:t>
                      </a:r>
                      <a:endParaRPr sz="2000" b="1" u="none" strike="noStrike" cap="none">
                        <a:latin typeface="Arial"/>
                        <a:ea typeface="Arial"/>
                        <a:cs typeface="Arial"/>
                        <a:sym typeface="Arial"/>
                      </a:endParaRPr>
                    </a:p>
                  </a:txBody>
                  <a:tcPr marL="28575" marR="28575" marT="0" marB="0" anchor="ctr">
                    <a:solidFill>
                      <a:srgbClr val="FFFF00"/>
                    </a:solidFill>
                  </a:tcPr>
                </a:tc>
                <a:tc>
                  <a:txBody>
                    <a:bodyPr/>
                    <a:lstStyle/>
                    <a:p>
                      <a:pPr marL="0" marR="0" lvl="0" indent="0" algn="ctr" rtl="0">
                        <a:lnSpc>
                          <a:spcPct val="107000"/>
                        </a:lnSpc>
                        <a:spcBef>
                          <a:spcPts val="0"/>
                        </a:spcBef>
                        <a:spcAft>
                          <a:spcPts val="0"/>
                        </a:spcAft>
                        <a:buClr>
                          <a:srgbClr val="000000"/>
                        </a:buClr>
                        <a:buSzPts val="1600"/>
                        <a:buFont typeface="Calibri"/>
                        <a:buNone/>
                      </a:pPr>
                      <a:r>
                        <a:rPr lang="pt-BR" sz="1600" b="1" u="none" strike="noStrike" cap="none">
                          <a:solidFill>
                            <a:srgbClr val="000000"/>
                          </a:solidFill>
                        </a:rPr>
                        <a:t>37,50</a:t>
                      </a:r>
                      <a:endParaRPr sz="2000" b="1" u="none" strike="noStrike" cap="none">
                        <a:latin typeface="Arial"/>
                        <a:ea typeface="Arial"/>
                        <a:cs typeface="Arial"/>
                        <a:sym typeface="Arial"/>
                      </a:endParaRPr>
                    </a:p>
                  </a:txBody>
                  <a:tcPr marL="28575" marR="28575" marT="0" marB="0" anchor="ctr">
                    <a:solidFill>
                      <a:srgbClr val="FFFF00"/>
                    </a:solidFill>
                  </a:tcPr>
                </a:tc>
                <a:extLst>
                  <a:ext uri="{0D108BD9-81ED-4DB2-BD59-A6C34878D82A}">
                    <a16:rowId xmlns:a16="http://schemas.microsoft.com/office/drawing/2014/main" val="10002"/>
                  </a:ext>
                </a:extLst>
              </a:tr>
              <a:tr h="289650">
                <a:tc>
                  <a:txBody>
                    <a:bodyPr/>
                    <a:lstStyle/>
                    <a:p>
                      <a:pPr marL="0" marR="0" lvl="0" indent="0" algn="ctr" rtl="0">
                        <a:lnSpc>
                          <a:spcPct val="107000"/>
                        </a:lnSpc>
                        <a:spcBef>
                          <a:spcPts val="0"/>
                        </a:spcBef>
                        <a:spcAft>
                          <a:spcPts val="0"/>
                        </a:spcAft>
                        <a:buClr>
                          <a:srgbClr val="000000"/>
                        </a:buClr>
                        <a:buSzPts val="1600"/>
                        <a:buFont typeface="Calibri"/>
                        <a:buNone/>
                      </a:pPr>
                      <a:r>
                        <a:rPr lang="pt-BR" sz="1600" u="none" strike="noStrike" cap="none">
                          <a:solidFill>
                            <a:srgbClr val="000000"/>
                          </a:solidFill>
                        </a:rPr>
                        <a:t>3</a:t>
                      </a:r>
                      <a:endParaRPr sz="2000" u="none" strike="noStrike" cap="none">
                        <a:latin typeface="Arial"/>
                        <a:ea typeface="Arial"/>
                        <a:cs typeface="Arial"/>
                        <a:sym typeface="Arial"/>
                      </a:endParaRPr>
                    </a:p>
                  </a:txBody>
                  <a:tcPr marL="0" marR="0" marT="0" marB="0"/>
                </a:tc>
                <a:tc>
                  <a:txBody>
                    <a:bodyPr/>
                    <a:lstStyle/>
                    <a:p>
                      <a:pPr marL="0" marR="0" lvl="0" indent="0" algn="ctr" rtl="0">
                        <a:lnSpc>
                          <a:spcPct val="107000"/>
                        </a:lnSpc>
                        <a:spcBef>
                          <a:spcPts val="0"/>
                        </a:spcBef>
                        <a:spcAft>
                          <a:spcPts val="0"/>
                        </a:spcAft>
                        <a:buClr>
                          <a:srgbClr val="000000"/>
                        </a:buClr>
                        <a:buSzPts val="1600"/>
                        <a:buFont typeface="Calibri"/>
                        <a:buNone/>
                      </a:pPr>
                      <a:r>
                        <a:rPr lang="pt-BR" sz="1600" u="none" strike="noStrike" cap="none">
                          <a:solidFill>
                            <a:srgbClr val="000000"/>
                          </a:solidFill>
                        </a:rPr>
                        <a:t>0,949</a:t>
                      </a:r>
                      <a:endParaRPr sz="2000" u="none" strike="noStrike" cap="none">
                        <a:latin typeface="Arial"/>
                        <a:ea typeface="Arial"/>
                        <a:cs typeface="Arial"/>
                        <a:sym typeface="Arial"/>
                      </a:endParaRPr>
                    </a:p>
                  </a:txBody>
                  <a:tcPr marL="28575" marR="28575" marT="0" marB="0" anchor="ctr"/>
                </a:tc>
                <a:tc>
                  <a:txBody>
                    <a:bodyPr/>
                    <a:lstStyle/>
                    <a:p>
                      <a:pPr marL="0" marR="0" lvl="0" indent="0" algn="ctr" rtl="0">
                        <a:lnSpc>
                          <a:spcPct val="107000"/>
                        </a:lnSpc>
                        <a:spcBef>
                          <a:spcPts val="0"/>
                        </a:spcBef>
                        <a:spcAft>
                          <a:spcPts val="0"/>
                        </a:spcAft>
                        <a:buClr>
                          <a:srgbClr val="000000"/>
                        </a:buClr>
                        <a:buSzPts val="1600"/>
                        <a:buFont typeface="Calibri"/>
                        <a:buNone/>
                      </a:pPr>
                      <a:r>
                        <a:rPr lang="pt-BR" sz="1600" u="none" strike="noStrike" cap="none">
                          <a:solidFill>
                            <a:srgbClr val="000000"/>
                          </a:solidFill>
                        </a:rPr>
                        <a:t>18,30</a:t>
                      </a:r>
                      <a:endParaRPr sz="2000" u="none" strike="noStrike" cap="none">
                        <a:latin typeface="Arial"/>
                        <a:ea typeface="Arial"/>
                        <a:cs typeface="Arial"/>
                        <a:sym typeface="Arial"/>
                      </a:endParaRPr>
                    </a:p>
                  </a:txBody>
                  <a:tcPr marL="28575" marR="28575" marT="0" marB="0" anchor="ctr"/>
                </a:tc>
                <a:extLst>
                  <a:ext uri="{0D108BD9-81ED-4DB2-BD59-A6C34878D82A}">
                    <a16:rowId xmlns:a16="http://schemas.microsoft.com/office/drawing/2014/main" val="10003"/>
                  </a:ext>
                </a:extLst>
              </a:tr>
            </a:tbl>
          </a:graphicData>
        </a:graphic>
      </p:graphicFrame>
      <p:graphicFrame>
        <p:nvGraphicFramePr>
          <p:cNvPr id="755" name="Google Shape;755;p117"/>
          <p:cNvGraphicFramePr/>
          <p:nvPr/>
        </p:nvGraphicFramePr>
        <p:xfrm>
          <a:off x="580974" y="3487050"/>
          <a:ext cx="6837650" cy="1369557"/>
        </p:xfrm>
        <a:graphic>
          <a:graphicData uri="http://schemas.openxmlformats.org/drawingml/2006/table">
            <a:tbl>
              <a:tblPr>
                <a:noFill/>
                <a:tableStyleId>{E3430043-45A9-4C59-AA03-37E19F74C90F}</a:tableStyleId>
              </a:tblPr>
              <a:tblGrid>
                <a:gridCol w="1969175">
                  <a:extLst>
                    <a:ext uri="{9D8B030D-6E8A-4147-A177-3AD203B41FA5}">
                      <a16:colId xmlns:a16="http://schemas.microsoft.com/office/drawing/2014/main" val="20000"/>
                    </a:ext>
                  </a:extLst>
                </a:gridCol>
                <a:gridCol w="2692400">
                  <a:extLst>
                    <a:ext uri="{9D8B030D-6E8A-4147-A177-3AD203B41FA5}">
                      <a16:colId xmlns:a16="http://schemas.microsoft.com/office/drawing/2014/main" val="20001"/>
                    </a:ext>
                  </a:extLst>
                </a:gridCol>
                <a:gridCol w="2176075">
                  <a:extLst>
                    <a:ext uri="{9D8B030D-6E8A-4147-A177-3AD203B41FA5}">
                      <a16:colId xmlns:a16="http://schemas.microsoft.com/office/drawing/2014/main" val="20002"/>
                    </a:ext>
                  </a:extLst>
                </a:gridCol>
              </a:tblGrid>
              <a:tr h="482375">
                <a:tc>
                  <a:txBody>
                    <a:bodyPr/>
                    <a:lstStyle/>
                    <a:p>
                      <a:pPr marL="0" marR="0" lvl="0" indent="0" algn="ctr" rtl="0">
                        <a:lnSpc>
                          <a:spcPct val="107000"/>
                        </a:lnSpc>
                        <a:spcBef>
                          <a:spcPts val="0"/>
                        </a:spcBef>
                        <a:spcAft>
                          <a:spcPts val="0"/>
                        </a:spcAft>
                        <a:buClr>
                          <a:srgbClr val="000000"/>
                        </a:buClr>
                        <a:buSzPts val="1600"/>
                        <a:buFont typeface="Calibri"/>
                        <a:buNone/>
                      </a:pPr>
                      <a:r>
                        <a:rPr lang="pt-BR" sz="1600" b="1" u="none" strike="noStrike" cap="none">
                          <a:solidFill>
                            <a:schemeClr val="lt1"/>
                          </a:solidFill>
                          <a:latin typeface="Arial"/>
                          <a:ea typeface="Arial"/>
                          <a:cs typeface="Arial"/>
                          <a:sym typeface="Arial"/>
                        </a:rPr>
                        <a:t>Área </a:t>
                      </a:r>
                      <a:endParaRPr sz="2000" u="none" strike="noStrike" cap="none">
                        <a:solidFill>
                          <a:schemeClr val="lt1"/>
                        </a:solidFill>
                        <a:latin typeface="Arial"/>
                        <a:ea typeface="Arial"/>
                        <a:cs typeface="Arial"/>
                        <a:sym typeface="Arial"/>
                      </a:endParaRPr>
                    </a:p>
                  </a:txBody>
                  <a:tcPr marL="28575" marR="28575" marT="0" marB="0" anchor="ctr">
                    <a:solidFill>
                      <a:srgbClr val="595959"/>
                    </a:solidFill>
                  </a:tcPr>
                </a:tc>
                <a:tc>
                  <a:txBody>
                    <a:bodyPr/>
                    <a:lstStyle/>
                    <a:p>
                      <a:pPr marL="0" marR="0" lvl="0" indent="0" algn="ctr" rtl="0">
                        <a:lnSpc>
                          <a:spcPct val="107000"/>
                        </a:lnSpc>
                        <a:spcBef>
                          <a:spcPts val="0"/>
                        </a:spcBef>
                        <a:spcAft>
                          <a:spcPts val="0"/>
                        </a:spcAft>
                        <a:buClr>
                          <a:srgbClr val="000000"/>
                        </a:buClr>
                        <a:buSzPts val="1600"/>
                        <a:buFont typeface="Calibri"/>
                        <a:buNone/>
                      </a:pPr>
                      <a:r>
                        <a:rPr lang="pt-BR" sz="1600" b="1" u="none" strike="noStrike" cap="none">
                          <a:solidFill>
                            <a:schemeClr val="lt1"/>
                          </a:solidFill>
                          <a:latin typeface="Arial"/>
                          <a:ea typeface="Arial"/>
                          <a:cs typeface="Arial"/>
                          <a:sym typeface="Arial"/>
                        </a:rPr>
                        <a:t>Potência Ativa </a:t>
                      </a:r>
                      <a:br>
                        <a:rPr lang="pt-BR" sz="1600" b="1" u="none" strike="noStrike" cap="none">
                          <a:solidFill>
                            <a:schemeClr val="lt1"/>
                          </a:solidFill>
                          <a:latin typeface="Arial"/>
                          <a:ea typeface="Arial"/>
                          <a:cs typeface="Arial"/>
                          <a:sym typeface="Arial"/>
                        </a:rPr>
                      </a:br>
                      <a:r>
                        <a:rPr lang="pt-BR" sz="1600" b="1" u="none" strike="noStrike" cap="none">
                          <a:solidFill>
                            <a:schemeClr val="lt1"/>
                          </a:solidFill>
                          <a:latin typeface="Arial"/>
                          <a:ea typeface="Arial"/>
                          <a:cs typeface="Arial"/>
                          <a:sym typeface="Arial"/>
                        </a:rPr>
                        <a:t>Total (Kw)</a:t>
                      </a:r>
                      <a:endParaRPr sz="2000" u="none" strike="noStrike" cap="none">
                        <a:solidFill>
                          <a:schemeClr val="lt1"/>
                        </a:solidFill>
                        <a:latin typeface="Arial"/>
                        <a:ea typeface="Arial"/>
                        <a:cs typeface="Arial"/>
                        <a:sym typeface="Arial"/>
                      </a:endParaRPr>
                    </a:p>
                  </a:txBody>
                  <a:tcPr marL="28575" marR="28575" marT="0" marB="0" anchor="ctr">
                    <a:solidFill>
                      <a:srgbClr val="595959"/>
                    </a:solidFill>
                  </a:tcPr>
                </a:tc>
                <a:tc>
                  <a:txBody>
                    <a:bodyPr/>
                    <a:lstStyle/>
                    <a:p>
                      <a:pPr marL="0" marR="0" lvl="0" indent="0" algn="ctr" rtl="0">
                        <a:lnSpc>
                          <a:spcPct val="107000"/>
                        </a:lnSpc>
                        <a:spcBef>
                          <a:spcPts val="0"/>
                        </a:spcBef>
                        <a:spcAft>
                          <a:spcPts val="0"/>
                        </a:spcAft>
                        <a:buClr>
                          <a:srgbClr val="000000"/>
                        </a:buClr>
                        <a:buSzPts val="1600"/>
                        <a:buFont typeface="Calibri"/>
                        <a:buNone/>
                      </a:pPr>
                      <a:r>
                        <a:rPr lang="pt-BR" sz="1600" b="1" u="none" strike="noStrike" cap="none">
                          <a:solidFill>
                            <a:schemeClr val="lt1"/>
                          </a:solidFill>
                          <a:latin typeface="Arial"/>
                          <a:ea typeface="Arial"/>
                          <a:cs typeface="Arial"/>
                          <a:sym typeface="Arial"/>
                        </a:rPr>
                        <a:t>Potência Reativa </a:t>
                      </a:r>
                      <a:br>
                        <a:rPr lang="pt-BR" sz="1600" b="1" u="none" strike="noStrike" cap="none">
                          <a:solidFill>
                            <a:schemeClr val="lt1"/>
                          </a:solidFill>
                          <a:latin typeface="Arial"/>
                          <a:ea typeface="Arial"/>
                          <a:cs typeface="Arial"/>
                          <a:sym typeface="Arial"/>
                        </a:rPr>
                      </a:br>
                      <a:r>
                        <a:rPr lang="pt-BR" sz="1600" b="1" u="none" strike="noStrike" cap="none">
                          <a:solidFill>
                            <a:schemeClr val="lt1"/>
                          </a:solidFill>
                          <a:latin typeface="Arial"/>
                          <a:ea typeface="Arial"/>
                          <a:cs typeface="Arial"/>
                          <a:sym typeface="Arial"/>
                        </a:rPr>
                        <a:t>Total (KVAr)</a:t>
                      </a:r>
                      <a:endParaRPr sz="2000" u="none" strike="noStrike" cap="none">
                        <a:solidFill>
                          <a:schemeClr val="lt1"/>
                        </a:solidFill>
                        <a:latin typeface="Arial"/>
                        <a:ea typeface="Arial"/>
                        <a:cs typeface="Arial"/>
                        <a:sym typeface="Arial"/>
                      </a:endParaRPr>
                    </a:p>
                  </a:txBody>
                  <a:tcPr marL="28575" marR="28575" marT="0" marB="0" anchor="ctr">
                    <a:solidFill>
                      <a:srgbClr val="595959"/>
                    </a:solidFill>
                  </a:tcPr>
                </a:tc>
                <a:extLst>
                  <a:ext uri="{0D108BD9-81ED-4DB2-BD59-A6C34878D82A}">
                    <a16:rowId xmlns:a16="http://schemas.microsoft.com/office/drawing/2014/main" val="10000"/>
                  </a:ext>
                </a:extLst>
              </a:tr>
              <a:tr h="288900">
                <a:tc>
                  <a:txBody>
                    <a:bodyPr/>
                    <a:lstStyle/>
                    <a:p>
                      <a:pPr marL="0" marR="0" lvl="0" indent="0" algn="ctr" rtl="0">
                        <a:lnSpc>
                          <a:spcPct val="107000"/>
                        </a:lnSpc>
                        <a:spcBef>
                          <a:spcPts val="0"/>
                        </a:spcBef>
                        <a:spcAft>
                          <a:spcPts val="0"/>
                        </a:spcAft>
                        <a:buClr>
                          <a:srgbClr val="000000"/>
                        </a:buClr>
                        <a:buSzPts val="1600"/>
                        <a:buFont typeface="Calibri"/>
                        <a:buNone/>
                      </a:pPr>
                      <a:r>
                        <a:rPr lang="pt-BR" sz="1600" b="1" u="none" strike="noStrike" cap="none">
                          <a:solidFill>
                            <a:srgbClr val="000000"/>
                          </a:solidFill>
                          <a:latin typeface="Arial"/>
                          <a:ea typeface="Arial"/>
                          <a:cs typeface="Arial"/>
                          <a:sym typeface="Arial"/>
                        </a:rPr>
                        <a:t>1</a:t>
                      </a:r>
                      <a:endParaRPr sz="2000" u="none" strike="noStrike" cap="none">
                        <a:latin typeface="Arial"/>
                        <a:ea typeface="Arial"/>
                        <a:cs typeface="Arial"/>
                        <a:sym typeface="Arial"/>
                      </a:endParaRPr>
                    </a:p>
                  </a:txBody>
                  <a:tcPr marL="28575" marR="28575" marT="0" marB="0" anchor="ctr"/>
                </a:tc>
                <a:tc>
                  <a:txBody>
                    <a:bodyPr/>
                    <a:lstStyle/>
                    <a:p>
                      <a:pPr marL="0" marR="0" lvl="0" indent="0" algn="ctr" rtl="0">
                        <a:lnSpc>
                          <a:spcPct val="107000"/>
                        </a:lnSpc>
                        <a:spcBef>
                          <a:spcPts val="0"/>
                        </a:spcBef>
                        <a:spcAft>
                          <a:spcPts val="0"/>
                        </a:spcAft>
                        <a:buClr>
                          <a:srgbClr val="000000"/>
                        </a:buClr>
                        <a:buSzPts val="1600"/>
                        <a:buFont typeface="Calibri"/>
                        <a:buNone/>
                      </a:pPr>
                      <a:r>
                        <a:rPr lang="pt-BR" sz="1600" u="none" strike="noStrike" cap="none">
                          <a:solidFill>
                            <a:srgbClr val="000000"/>
                          </a:solidFill>
                          <a:latin typeface="Arial"/>
                          <a:ea typeface="Arial"/>
                          <a:cs typeface="Arial"/>
                          <a:sym typeface="Arial"/>
                        </a:rPr>
                        <a:t>261,00</a:t>
                      </a:r>
                      <a:endParaRPr sz="2000" u="none" strike="noStrike" cap="none">
                        <a:latin typeface="Arial"/>
                        <a:ea typeface="Arial"/>
                        <a:cs typeface="Arial"/>
                        <a:sym typeface="Arial"/>
                      </a:endParaRPr>
                    </a:p>
                  </a:txBody>
                  <a:tcPr marL="28575" marR="28575" marT="0" marB="0" anchor="ctr"/>
                </a:tc>
                <a:tc>
                  <a:txBody>
                    <a:bodyPr/>
                    <a:lstStyle/>
                    <a:p>
                      <a:pPr marL="0" marR="0" lvl="0" indent="0" algn="ctr" rtl="0">
                        <a:lnSpc>
                          <a:spcPct val="107000"/>
                        </a:lnSpc>
                        <a:spcBef>
                          <a:spcPts val="0"/>
                        </a:spcBef>
                        <a:spcAft>
                          <a:spcPts val="0"/>
                        </a:spcAft>
                        <a:buClr>
                          <a:srgbClr val="000000"/>
                        </a:buClr>
                        <a:buSzPts val="1600"/>
                        <a:buFont typeface="Calibri"/>
                        <a:buNone/>
                      </a:pPr>
                      <a:r>
                        <a:rPr lang="pt-BR" sz="1600" b="0" i="0" u="none" strike="noStrike" cap="none">
                          <a:solidFill>
                            <a:srgbClr val="000000"/>
                          </a:solidFill>
                          <a:latin typeface="Arial"/>
                          <a:ea typeface="Arial"/>
                          <a:cs typeface="Arial"/>
                          <a:sym typeface="Arial"/>
                        </a:rPr>
                        <a:t>135,04</a:t>
                      </a:r>
                      <a:endParaRPr/>
                    </a:p>
                  </a:txBody>
                  <a:tcPr marL="28575" marR="28575" marT="0" marB="0" anchor="ctr"/>
                </a:tc>
                <a:extLst>
                  <a:ext uri="{0D108BD9-81ED-4DB2-BD59-A6C34878D82A}">
                    <a16:rowId xmlns:a16="http://schemas.microsoft.com/office/drawing/2014/main" val="10001"/>
                  </a:ext>
                </a:extLst>
              </a:tr>
              <a:tr h="288900">
                <a:tc>
                  <a:txBody>
                    <a:bodyPr/>
                    <a:lstStyle/>
                    <a:p>
                      <a:pPr marL="0" marR="0" lvl="0" indent="0" algn="ctr" rtl="0">
                        <a:lnSpc>
                          <a:spcPct val="107000"/>
                        </a:lnSpc>
                        <a:spcBef>
                          <a:spcPts val="0"/>
                        </a:spcBef>
                        <a:spcAft>
                          <a:spcPts val="0"/>
                        </a:spcAft>
                        <a:buClr>
                          <a:srgbClr val="000000"/>
                        </a:buClr>
                        <a:buSzPts val="1600"/>
                        <a:buFont typeface="Calibri"/>
                        <a:buNone/>
                      </a:pPr>
                      <a:r>
                        <a:rPr lang="pt-BR" sz="1600" b="1" u="none" strike="noStrike" cap="none">
                          <a:solidFill>
                            <a:srgbClr val="000000"/>
                          </a:solidFill>
                          <a:latin typeface="Arial"/>
                          <a:ea typeface="Arial"/>
                          <a:cs typeface="Arial"/>
                          <a:sym typeface="Arial"/>
                        </a:rPr>
                        <a:t>2</a:t>
                      </a:r>
                      <a:endParaRPr sz="2000" u="none" strike="noStrike" cap="none">
                        <a:latin typeface="Arial"/>
                        <a:ea typeface="Arial"/>
                        <a:cs typeface="Arial"/>
                        <a:sym typeface="Arial"/>
                      </a:endParaRPr>
                    </a:p>
                  </a:txBody>
                  <a:tcPr marL="28575" marR="28575" marT="0" marB="0" anchor="ctr"/>
                </a:tc>
                <a:tc>
                  <a:txBody>
                    <a:bodyPr/>
                    <a:lstStyle/>
                    <a:p>
                      <a:pPr marL="0" marR="0" lvl="0" indent="0" algn="ctr" rtl="0">
                        <a:lnSpc>
                          <a:spcPct val="107000"/>
                        </a:lnSpc>
                        <a:spcBef>
                          <a:spcPts val="0"/>
                        </a:spcBef>
                        <a:spcAft>
                          <a:spcPts val="0"/>
                        </a:spcAft>
                        <a:buClr>
                          <a:srgbClr val="000000"/>
                        </a:buClr>
                        <a:buSzPts val="1600"/>
                        <a:buFont typeface="Calibri"/>
                        <a:buNone/>
                      </a:pPr>
                      <a:r>
                        <a:rPr lang="pt-BR" sz="1600" u="none" strike="noStrike" cap="none">
                          <a:solidFill>
                            <a:srgbClr val="000000"/>
                          </a:solidFill>
                          <a:latin typeface="Arial"/>
                          <a:ea typeface="Arial"/>
                          <a:cs typeface="Arial"/>
                          <a:sym typeface="Arial"/>
                        </a:rPr>
                        <a:t>92,00</a:t>
                      </a:r>
                      <a:endParaRPr sz="2000" u="none" strike="noStrike" cap="none">
                        <a:latin typeface="Arial"/>
                        <a:ea typeface="Arial"/>
                        <a:cs typeface="Arial"/>
                        <a:sym typeface="Arial"/>
                      </a:endParaRPr>
                    </a:p>
                  </a:txBody>
                  <a:tcPr marL="28575" marR="28575" marT="0" marB="0" anchor="ctr"/>
                </a:tc>
                <a:tc>
                  <a:txBody>
                    <a:bodyPr/>
                    <a:lstStyle/>
                    <a:p>
                      <a:pPr marL="0" marR="0" lvl="0" indent="0" algn="ctr" rtl="0">
                        <a:lnSpc>
                          <a:spcPct val="107000"/>
                        </a:lnSpc>
                        <a:spcBef>
                          <a:spcPts val="0"/>
                        </a:spcBef>
                        <a:spcAft>
                          <a:spcPts val="0"/>
                        </a:spcAft>
                        <a:buClr>
                          <a:srgbClr val="000000"/>
                        </a:buClr>
                        <a:buSzPts val="1600"/>
                        <a:buFont typeface="Calibri"/>
                        <a:buNone/>
                      </a:pPr>
                      <a:r>
                        <a:rPr lang="pt-BR" sz="1600" b="0" i="0" u="none" strike="noStrike" cap="none">
                          <a:solidFill>
                            <a:srgbClr val="000000"/>
                          </a:solidFill>
                          <a:latin typeface="Arial"/>
                          <a:ea typeface="Arial"/>
                          <a:cs typeface="Arial"/>
                          <a:sym typeface="Arial"/>
                        </a:rPr>
                        <a:t>49,76</a:t>
                      </a:r>
                      <a:endParaRPr/>
                    </a:p>
                  </a:txBody>
                  <a:tcPr marL="28575" marR="28575" marT="0" marB="0" anchor="ctr"/>
                </a:tc>
                <a:extLst>
                  <a:ext uri="{0D108BD9-81ED-4DB2-BD59-A6C34878D82A}">
                    <a16:rowId xmlns:a16="http://schemas.microsoft.com/office/drawing/2014/main" val="10002"/>
                  </a:ext>
                </a:extLst>
              </a:tr>
              <a:tr h="288900">
                <a:tc>
                  <a:txBody>
                    <a:bodyPr/>
                    <a:lstStyle/>
                    <a:p>
                      <a:pPr marL="0" marR="0" lvl="0" indent="0" algn="ctr" rtl="0">
                        <a:lnSpc>
                          <a:spcPct val="107000"/>
                        </a:lnSpc>
                        <a:spcBef>
                          <a:spcPts val="0"/>
                        </a:spcBef>
                        <a:spcAft>
                          <a:spcPts val="0"/>
                        </a:spcAft>
                        <a:buClr>
                          <a:srgbClr val="000000"/>
                        </a:buClr>
                        <a:buSzPts val="1600"/>
                        <a:buFont typeface="Calibri"/>
                        <a:buNone/>
                      </a:pPr>
                      <a:r>
                        <a:rPr lang="pt-BR" sz="1600" b="1" u="none" strike="noStrike" cap="none">
                          <a:solidFill>
                            <a:srgbClr val="000000"/>
                          </a:solidFill>
                          <a:latin typeface="Arial"/>
                          <a:ea typeface="Arial"/>
                          <a:cs typeface="Arial"/>
                          <a:sym typeface="Arial"/>
                        </a:rPr>
                        <a:t>3</a:t>
                      </a:r>
                      <a:endParaRPr sz="2000" u="none" strike="noStrike" cap="none">
                        <a:latin typeface="Arial"/>
                        <a:ea typeface="Arial"/>
                        <a:cs typeface="Arial"/>
                        <a:sym typeface="Arial"/>
                      </a:endParaRPr>
                    </a:p>
                  </a:txBody>
                  <a:tcPr marL="28575" marR="28575" marT="0" marB="0" anchor="ctr"/>
                </a:tc>
                <a:tc>
                  <a:txBody>
                    <a:bodyPr/>
                    <a:lstStyle/>
                    <a:p>
                      <a:pPr marL="0" marR="0" lvl="0" indent="0" algn="ctr" rtl="0">
                        <a:lnSpc>
                          <a:spcPct val="107000"/>
                        </a:lnSpc>
                        <a:spcBef>
                          <a:spcPts val="0"/>
                        </a:spcBef>
                        <a:spcAft>
                          <a:spcPts val="0"/>
                        </a:spcAft>
                        <a:buClr>
                          <a:srgbClr val="000000"/>
                        </a:buClr>
                        <a:buSzPts val="1600"/>
                        <a:buFont typeface="Calibri"/>
                        <a:buNone/>
                      </a:pPr>
                      <a:r>
                        <a:rPr lang="pt-BR" sz="1600" u="none" strike="noStrike" cap="none">
                          <a:solidFill>
                            <a:srgbClr val="000000"/>
                          </a:solidFill>
                          <a:latin typeface="Arial"/>
                          <a:ea typeface="Arial"/>
                          <a:cs typeface="Arial"/>
                          <a:sym typeface="Arial"/>
                        </a:rPr>
                        <a:t>245,00</a:t>
                      </a:r>
                      <a:endParaRPr sz="2000" u="none" strike="noStrike" cap="none">
                        <a:latin typeface="Arial"/>
                        <a:ea typeface="Arial"/>
                        <a:cs typeface="Arial"/>
                        <a:sym typeface="Arial"/>
                      </a:endParaRPr>
                    </a:p>
                  </a:txBody>
                  <a:tcPr marL="28575" marR="28575" marT="0" marB="0" anchor="ctr"/>
                </a:tc>
                <a:tc>
                  <a:txBody>
                    <a:bodyPr/>
                    <a:lstStyle/>
                    <a:p>
                      <a:pPr marL="0" marR="0" lvl="0" indent="0" algn="ctr" rtl="0">
                        <a:lnSpc>
                          <a:spcPct val="107000"/>
                        </a:lnSpc>
                        <a:spcBef>
                          <a:spcPts val="0"/>
                        </a:spcBef>
                        <a:spcAft>
                          <a:spcPts val="0"/>
                        </a:spcAft>
                        <a:buClr>
                          <a:srgbClr val="000000"/>
                        </a:buClr>
                        <a:buSzPts val="1600"/>
                        <a:buFont typeface="Calibri"/>
                        <a:buNone/>
                      </a:pPr>
                      <a:r>
                        <a:rPr lang="pt-BR" sz="1600" b="0" i="0" u="none" strike="noStrike" cap="none" dirty="0">
                          <a:solidFill>
                            <a:srgbClr val="000000"/>
                          </a:solidFill>
                          <a:latin typeface="Arial"/>
                          <a:ea typeface="Arial"/>
                          <a:cs typeface="Arial"/>
                          <a:sym typeface="Arial"/>
                        </a:rPr>
                        <a:t>58,79</a:t>
                      </a:r>
                      <a:endParaRPr dirty="0"/>
                    </a:p>
                  </a:txBody>
                  <a:tcPr marL="28575" marR="28575" marT="0" marB="0" anchor="ct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4"/>
          <p:cNvSpPr txBox="1">
            <a:spLocks noGrp="1"/>
          </p:cNvSpPr>
          <p:nvPr>
            <p:ph type="ctrTitle"/>
          </p:nvPr>
        </p:nvSpPr>
        <p:spPr>
          <a:xfrm>
            <a:off x="426720" y="345441"/>
            <a:ext cx="104952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800"/>
              <a:buFont typeface="Calibri"/>
              <a:buNone/>
            </a:pPr>
            <a:r>
              <a:rPr lang="pt-BR" sz="3800"/>
              <a:t>CORREÇÃO DE FATOR DE POTÊNCIA </a:t>
            </a:r>
            <a:endParaRPr sz="3800"/>
          </a:p>
        </p:txBody>
      </p:sp>
      <p:sp>
        <p:nvSpPr>
          <p:cNvPr id="761" name="Google Shape;761;p4"/>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2" name="Google Shape;762;p4"/>
          <p:cNvSpPr txBox="1">
            <a:spLocks noGrp="1"/>
          </p:cNvSpPr>
          <p:nvPr>
            <p:ph type="sldNum" idx="12"/>
          </p:nvPr>
        </p:nvSpPr>
        <p:spPr>
          <a:xfrm>
            <a:off x="11694895" y="6177986"/>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31</a:t>
            </a:fld>
            <a:endParaRPr sz="2400" b="1">
              <a:solidFill>
                <a:schemeClr val="lt1"/>
              </a:solidFill>
            </a:endParaRPr>
          </a:p>
        </p:txBody>
      </p:sp>
      <p:sp>
        <p:nvSpPr>
          <p:cNvPr id="763" name="Google Shape;763;p4"/>
          <p:cNvSpPr txBox="1"/>
          <p:nvPr/>
        </p:nvSpPr>
        <p:spPr>
          <a:xfrm>
            <a:off x="426720" y="1470351"/>
            <a:ext cx="11155680" cy="92333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a:solidFill>
                  <a:schemeClr val="dk1"/>
                </a:solidFill>
                <a:latin typeface="Times New Roman"/>
                <a:ea typeface="Times New Roman"/>
                <a:cs typeface="Times New Roman"/>
                <a:sym typeface="Times New Roman"/>
              </a:rPr>
              <a:t>Com o valor de Qc, foi possível determinar a quantidade de potência reativa que deve ser inserida no sistema por meio dos capacitores, a fim de elevar o fator de potência ao valor desejado de FPnovo = 0,95 para ambas as áreas, atendendo aos requisitos da concessionária e melhorando o desempenho elétrico da instalação.</a:t>
            </a:r>
            <a:endParaRPr sz="1400" b="0" i="0" u="none" strike="noStrike" cap="none">
              <a:solidFill>
                <a:srgbClr val="000000"/>
              </a:solidFill>
              <a:latin typeface="Arial"/>
              <a:ea typeface="Arial"/>
              <a:cs typeface="Arial"/>
              <a:sym typeface="Arial"/>
            </a:endParaRPr>
          </a:p>
        </p:txBody>
      </p:sp>
      <p:graphicFrame>
        <p:nvGraphicFramePr>
          <p:cNvPr id="764" name="Google Shape;764;p4"/>
          <p:cNvGraphicFramePr/>
          <p:nvPr>
            <p:extLst>
              <p:ext uri="{D42A27DB-BD31-4B8C-83A1-F6EECF244321}">
                <p14:modId xmlns:p14="http://schemas.microsoft.com/office/powerpoint/2010/main" val="1716768988"/>
              </p:ext>
            </p:extLst>
          </p:nvPr>
        </p:nvGraphicFramePr>
        <p:xfrm>
          <a:off x="426720" y="3559402"/>
          <a:ext cx="10843250" cy="1518285"/>
        </p:xfrm>
        <a:graphic>
          <a:graphicData uri="http://schemas.openxmlformats.org/drawingml/2006/table">
            <a:tbl>
              <a:tblPr>
                <a:noFill/>
                <a:tableStyleId>{D3CBA835-0D28-4EEB-95A2-36F334E88D7F}</a:tableStyleId>
              </a:tblPr>
              <a:tblGrid>
                <a:gridCol w="866150">
                  <a:extLst>
                    <a:ext uri="{9D8B030D-6E8A-4147-A177-3AD203B41FA5}">
                      <a16:colId xmlns:a16="http://schemas.microsoft.com/office/drawing/2014/main" val="20000"/>
                    </a:ext>
                  </a:extLst>
                </a:gridCol>
                <a:gridCol w="1473200">
                  <a:extLst>
                    <a:ext uri="{9D8B030D-6E8A-4147-A177-3AD203B41FA5}">
                      <a16:colId xmlns:a16="http://schemas.microsoft.com/office/drawing/2014/main" val="20001"/>
                    </a:ext>
                  </a:extLst>
                </a:gridCol>
                <a:gridCol w="1341125">
                  <a:extLst>
                    <a:ext uri="{9D8B030D-6E8A-4147-A177-3AD203B41FA5}">
                      <a16:colId xmlns:a16="http://schemas.microsoft.com/office/drawing/2014/main" val="20002"/>
                    </a:ext>
                  </a:extLst>
                </a:gridCol>
                <a:gridCol w="1351275">
                  <a:extLst>
                    <a:ext uri="{9D8B030D-6E8A-4147-A177-3AD203B41FA5}">
                      <a16:colId xmlns:a16="http://schemas.microsoft.com/office/drawing/2014/main" val="20003"/>
                    </a:ext>
                  </a:extLst>
                </a:gridCol>
                <a:gridCol w="1745300">
                  <a:extLst>
                    <a:ext uri="{9D8B030D-6E8A-4147-A177-3AD203B41FA5}">
                      <a16:colId xmlns:a16="http://schemas.microsoft.com/office/drawing/2014/main" val="20004"/>
                    </a:ext>
                  </a:extLst>
                </a:gridCol>
                <a:gridCol w="1355400">
                  <a:extLst>
                    <a:ext uri="{9D8B030D-6E8A-4147-A177-3AD203B41FA5}">
                      <a16:colId xmlns:a16="http://schemas.microsoft.com/office/drawing/2014/main" val="20005"/>
                    </a:ext>
                  </a:extLst>
                </a:gridCol>
                <a:gridCol w="1355400">
                  <a:extLst>
                    <a:ext uri="{9D8B030D-6E8A-4147-A177-3AD203B41FA5}">
                      <a16:colId xmlns:a16="http://schemas.microsoft.com/office/drawing/2014/main" val="20006"/>
                    </a:ext>
                  </a:extLst>
                </a:gridCol>
                <a:gridCol w="1355400">
                  <a:extLst>
                    <a:ext uri="{9D8B030D-6E8A-4147-A177-3AD203B41FA5}">
                      <a16:colId xmlns:a16="http://schemas.microsoft.com/office/drawing/2014/main" val="20007"/>
                    </a:ext>
                  </a:extLst>
                </a:gridCol>
              </a:tblGrid>
              <a:tr h="762000">
                <a:tc>
                  <a:txBody>
                    <a:bodyPr/>
                    <a:lstStyle/>
                    <a:p>
                      <a:pPr marL="0" marR="0" lvl="0" indent="0" algn="ctr" rtl="0">
                        <a:lnSpc>
                          <a:spcPct val="100000"/>
                        </a:lnSpc>
                        <a:spcBef>
                          <a:spcPts val="0"/>
                        </a:spcBef>
                        <a:spcAft>
                          <a:spcPts val="0"/>
                        </a:spcAft>
                        <a:buClr>
                          <a:srgbClr val="000000"/>
                        </a:buClr>
                        <a:buSzPts val="1600"/>
                        <a:buFont typeface="Calibri"/>
                        <a:buNone/>
                      </a:pPr>
                      <a:r>
                        <a:rPr lang="pt-BR" sz="1600" b="1" u="none" strike="noStrike" cap="none">
                          <a:solidFill>
                            <a:schemeClr val="lt1"/>
                          </a:solidFill>
                        </a:rPr>
                        <a:t>Área </a:t>
                      </a:r>
                      <a:endParaRPr sz="1400" u="none" strike="noStrike" cap="none">
                        <a:solidFill>
                          <a:schemeClr val="lt1"/>
                        </a:solidFill>
                        <a:latin typeface="Arial"/>
                        <a:ea typeface="Arial"/>
                        <a:cs typeface="Arial"/>
                        <a:sym typeface="Arial"/>
                      </a:endParaRPr>
                    </a:p>
                  </a:txBody>
                  <a:tcPr marL="9525" marR="9525" marT="9525" marB="0" anchor="ctr">
                    <a:solidFill>
                      <a:srgbClr val="595959"/>
                    </a:solidFill>
                  </a:tcPr>
                </a:tc>
                <a:tc>
                  <a:txBody>
                    <a:bodyPr/>
                    <a:lstStyle/>
                    <a:p>
                      <a:pPr marL="0" marR="0" lvl="0" indent="0" algn="ctr" rtl="0">
                        <a:lnSpc>
                          <a:spcPct val="100000"/>
                        </a:lnSpc>
                        <a:spcBef>
                          <a:spcPts val="0"/>
                        </a:spcBef>
                        <a:spcAft>
                          <a:spcPts val="0"/>
                        </a:spcAft>
                        <a:buClr>
                          <a:srgbClr val="000000"/>
                        </a:buClr>
                        <a:buSzPts val="1600"/>
                        <a:buFont typeface="Calibri"/>
                        <a:buNone/>
                      </a:pPr>
                      <a:r>
                        <a:rPr lang="pt-BR" sz="1600" b="1" u="none" strike="noStrike" cap="none">
                          <a:solidFill>
                            <a:schemeClr val="lt1"/>
                          </a:solidFill>
                        </a:rPr>
                        <a:t>FP Antigo</a:t>
                      </a:r>
                      <a:endParaRPr sz="1600" b="1" i="0" u="none" strike="noStrike" cap="none">
                        <a:solidFill>
                          <a:schemeClr val="lt1"/>
                        </a:solidFill>
                        <a:latin typeface="Arial"/>
                        <a:ea typeface="Arial"/>
                        <a:cs typeface="Arial"/>
                        <a:sym typeface="Arial"/>
                      </a:endParaRPr>
                    </a:p>
                  </a:txBody>
                  <a:tcPr marL="9525" marR="9525" marT="9525" marB="0" anchor="ctr">
                    <a:solidFill>
                      <a:srgbClr val="595959"/>
                    </a:solidFill>
                  </a:tcPr>
                </a:tc>
                <a:tc>
                  <a:txBody>
                    <a:bodyPr/>
                    <a:lstStyle/>
                    <a:p>
                      <a:pPr marL="0" marR="0" lvl="0" indent="0" algn="ctr" rtl="0">
                        <a:lnSpc>
                          <a:spcPct val="100000"/>
                        </a:lnSpc>
                        <a:spcBef>
                          <a:spcPts val="0"/>
                        </a:spcBef>
                        <a:spcAft>
                          <a:spcPts val="0"/>
                        </a:spcAft>
                        <a:buClr>
                          <a:srgbClr val="000000"/>
                        </a:buClr>
                        <a:buSzPts val="1600"/>
                        <a:buFont typeface="Calibri"/>
                        <a:buNone/>
                      </a:pPr>
                      <a:r>
                        <a:rPr lang="pt-BR" sz="1600" b="1" u="none" strike="noStrike" cap="none">
                          <a:solidFill>
                            <a:schemeClr val="lt1"/>
                          </a:solidFill>
                        </a:rPr>
                        <a:t>Ângulo Antigo</a:t>
                      </a:r>
                      <a:endParaRPr sz="1600" b="1" i="0" u="none" strike="noStrike" cap="none">
                        <a:solidFill>
                          <a:schemeClr val="lt1"/>
                        </a:solidFill>
                        <a:latin typeface="Arial"/>
                        <a:ea typeface="Arial"/>
                        <a:cs typeface="Arial"/>
                        <a:sym typeface="Arial"/>
                      </a:endParaRPr>
                    </a:p>
                  </a:txBody>
                  <a:tcPr marL="9525" marR="9525" marT="9525" marB="0" anchor="ctr">
                    <a:solidFill>
                      <a:srgbClr val="595959"/>
                    </a:solidFill>
                  </a:tcPr>
                </a:tc>
                <a:tc>
                  <a:txBody>
                    <a:bodyPr/>
                    <a:lstStyle/>
                    <a:p>
                      <a:pPr marL="0" marR="0" lvl="0" indent="0" algn="ctr" rtl="0">
                        <a:lnSpc>
                          <a:spcPct val="100000"/>
                        </a:lnSpc>
                        <a:spcBef>
                          <a:spcPts val="0"/>
                        </a:spcBef>
                        <a:spcAft>
                          <a:spcPts val="0"/>
                        </a:spcAft>
                        <a:buClr>
                          <a:srgbClr val="000000"/>
                        </a:buClr>
                        <a:buSzPts val="1600"/>
                        <a:buFont typeface="Calibri"/>
                        <a:buNone/>
                      </a:pPr>
                      <a:r>
                        <a:rPr lang="pt-BR" sz="1600" b="1" u="none" strike="noStrike" cap="none">
                          <a:solidFill>
                            <a:schemeClr val="lt1"/>
                          </a:solidFill>
                        </a:rPr>
                        <a:t>FP Novo </a:t>
                      </a:r>
                      <a:r>
                        <a:rPr lang="pt-BR" sz="1600" b="1" u="none" strike="noStrike" cap="none">
                          <a:solidFill>
                            <a:srgbClr val="FFFF00"/>
                          </a:solidFill>
                        </a:rPr>
                        <a:t>(desejado)</a:t>
                      </a:r>
                      <a:endParaRPr sz="1600" b="1" i="0" u="none" strike="noStrike" cap="none">
                        <a:solidFill>
                          <a:srgbClr val="FFFF00"/>
                        </a:solidFill>
                        <a:latin typeface="Arial"/>
                        <a:ea typeface="Arial"/>
                        <a:cs typeface="Arial"/>
                        <a:sym typeface="Arial"/>
                      </a:endParaRPr>
                    </a:p>
                  </a:txBody>
                  <a:tcPr marL="9525" marR="9525" marT="9525" marB="0" anchor="ctr">
                    <a:solidFill>
                      <a:srgbClr val="595959"/>
                    </a:solidFill>
                  </a:tcPr>
                </a:tc>
                <a:tc>
                  <a:txBody>
                    <a:bodyPr/>
                    <a:lstStyle/>
                    <a:p>
                      <a:pPr marL="0" marR="0" lvl="0" indent="0" algn="ctr" rtl="0">
                        <a:lnSpc>
                          <a:spcPct val="100000"/>
                        </a:lnSpc>
                        <a:spcBef>
                          <a:spcPts val="0"/>
                        </a:spcBef>
                        <a:spcAft>
                          <a:spcPts val="0"/>
                        </a:spcAft>
                        <a:buClr>
                          <a:srgbClr val="000000"/>
                        </a:buClr>
                        <a:buSzPts val="1600"/>
                        <a:buFont typeface="Calibri"/>
                        <a:buNone/>
                      </a:pPr>
                      <a:r>
                        <a:rPr lang="pt-BR" sz="1600" b="1" u="none" strike="noStrike" cap="none">
                          <a:solidFill>
                            <a:schemeClr val="lt1"/>
                          </a:solidFill>
                        </a:rPr>
                        <a:t>Ângulo Novo </a:t>
                      </a:r>
                      <a:r>
                        <a:rPr lang="pt-BR" sz="1600" b="1" u="none" strike="noStrike" cap="none">
                          <a:solidFill>
                            <a:srgbClr val="FFFF00"/>
                          </a:solidFill>
                        </a:rPr>
                        <a:t>(desejado)</a:t>
                      </a:r>
                      <a:endParaRPr sz="1600" b="1" i="0" u="none" strike="noStrike" cap="none">
                        <a:solidFill>
                          <a:srgbClr val="FFFF00"/>
                        </a:solidFill>
                        <a:latin typeface="Arial"/>
                        <a:ea typeface="Arial"/>
                        <a:cs typeface="Arial"/>
                        <a:sym typeface="Arial"/>
                      </a:endParaRPr>
                    </a:p>
                  </a:txBody>
                  <a:tcPr marL="9525" marR="9525" marT="9525" marB="0" anchor="ctr">
                    <a:solidFill>
                      <a:srgbClr val="595959"/>
                    </a:solidFill>
                  </a:tcPr>
                </a:tc>
                <a:tc>
                  <a:txBody>
                    <a:bodyPr/>
                    <a:lstStyle/>
                    <a:p>
                      <a:pPr marL="0" marR="0" lvl="0" indent="0" algn="ctr" rtl="0">
                        <a:lnSpc>
                          <a:spcPct val="100000"/>
                        </a:lnSpc>
                        <a:spcBef>
                          <a:spcPts val="0"/>
                        </a:spcBef>
                        <a:spcAft>
                          <a:spcPts val="0"/>
                        </a:spcAft>
                        <a:buClr>
                          <a:srgbClr val="000000"/>
                        </a:buClr>
                        <a:buSzPts val="1600"/>
                        <a:buFont typeface="Calibri"/>
                        <a:buNone/>
                      </a:pPr>
                      <a:r>
                        <a:rPr lang="pt-BR" sz="1600" b="1" u="none" strike="noStrike" cap="none" dirty="0">
                          <a:solidFill>
                            <a:schemeClr val="lt1"/>
                          </a:solidFill>
                        </a:rPr>
                        <a:t>Potência Ativa </a:t>
                      </a:r>
                      <a:br>
                        <a:rPr lang="pt-BR" sz="1600" b="1" u="none" strike="noStrike" cap="none" dirty="0">
                          <a:solidFill>
                            <a:schemeClr val="lt1"/>
                          </a:solidFill>
                        </a:rPr>
                      </a:br>
                      <a:r>
                        <a:rPr lang="pt-BR" sz="1600" b="1" u="none" strike="noStrike" cap="none" dirty="0">
                          <a:solidFill>
                            <a:schemeClr val="lt1"/>
                          </a:solidFill>
                        </a:rPr>
                        <a:t>Total (kW)</a:t>
                      </a:r>
                      <a:endParaRPr sz="1600" b="1" i="0" u="none" strike="noStrike" cap="none" dirty="0">
                        <a:solidFill>
                          <a:schemeClr val="lt1"/>
                        </a:solidFill>
                        <a:latin typeface="Arial"/>
                        <a:ea typeface="Arial"/>
                        <a:cs typeface="Arial"/>
                        <a:sym typeface="Arial"/>
                      </a:endParaRPr>
                    </a:p>
                  </a:txBody>
                  <a:tcPr marL="9525" marR="9525" marT="9525" marB="0" anchor="ctr">
                    <a:solidFill>
                      <a:srgbClr val="595959"/>
                    </a:solidFill>
                  </a:tcPr>
                </a:tc>
                <a:tc>
                  <a:txBody>
                    <a:bodyPr/>
                    <a:lstStyle/>
                    <a:p>
                      <a:pPr marL="0" marR="0" lvl="0" indent="0" algn="ctr" rtl="0">
                        <a:lnSpc>
                          <a:spcPct val="100000"/>
                        </a:lnSpc>
                        <a:spcBef>
                          <a:spcPts val="0"/>
                        </a:spcBef>
                        <a:spcAft>
                          <a:spcPts val="0"/>
                        </a:spcAft>
                        <a:buClr>
                          <a:srgbClr val="000000"/>
                        </a:buClr>
                        <a:buSzPts val="1600"/>
                        <a:buFont typeface="Calibri"/>
                        <a:buNone/>
                      </a:pPr>
                      <a:r>
                        <a:rPr lang="pt-BR" sz="1600" b="1" u="none" strike="noStrike" cap="none" dirty="0">
                          <a:solidFill>
                            <a:schemeClr val="lt1"/>
                          </a:solidFill>
                        </a:rPr>
                        <a:t>Potência Reativa</a:t>
                      </a:r>
                      <a:br>
                        <a:rPr lang="pt-BR" sz="1600" b="1" u="none" strike="noStrike" cap="none" dirty="0">
                          <a:solidFill>
                            <a:schemeClr val="lt1"/>
                          </a:solidFill>
                        </a:rPr>
                      </a:br>
                      <a:r>
                        <a:rPr lang="pt-BR" sz="1600" b="1" u="none" strike="noStrike" cap="none" dirty="0">
                          <a:solidFill>
                            <a:schemeClr val="lt1"/>
                          </a:solidFill>
                        </a:rPr>
                        <a:t>Total (kVAr)</a:t>
                      </a:r>
                      <a:endParaRPr sz="1600" b="1" i="0" u="none" strike="noStrike" cap="none" dirty="0">
                        <a:solidFill>
                          <a:schemeClr val="lt1"/>
                        </a:solidFill>
                        <a:latin typeface="Arial"/>
                        <a:ea typeface="Arial"/>
                        <a:cs typeface="Arial"/>
                        <a:sym typeface="Arial"/>
                      </a:endParaRPr>
                    </a:p>
                  </a:txBody>
                  <a:tcPr marL="9525" marR="9525" marT="9525" marB="0" anchor="ctr">
                    <a:solidFill>
                      <a:srgbClr val="595959"/>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pt-BR" sz="1600" b="1" u="none" strike="noStrike" cap="none" dirty="0">
                          <a:solidFill>
                            <a:schemeClr val="lt1"/>
                          </a:solidFill>
                        </a:rPr>
                        <a:t>Potência Necessária </a:t>
                      </a:r>
                      <a:br>
                        <a:rPr lang="pt-BR" sz="1600" b="1" u="none" strike="noStrike" cap="none" dirty="0">
                          <a:solidFill>
                            <a:schemeClr val="lt1"/>
                          </a:solidFill>
                        </a:rPr>
                      </a:br>
                      <a:r>
                        <a:rPr lang="pt-BR" sz="1600" b="1" u="none" strike="noStrike" cap="none" dirty="0">
                          <a:solidFill>
                            <a:schemeClr val="lt1"/>
                          </a:solidFill>
                        </a:rPr>
                        <a:t>do Banco (kVAr)</a:t>
                      </a:r>
                      <a:endParaRPr sz="1600" b="1" i="0" u="none" strike="noStrike" cap="none" dirty="0">
                        <a:solidFill>
                          <a:schemeClr val="lt1"/>
                        </a:solidFill>
                        <a:latin typeface="Arial"/>
                        <a:ea typeface="Arial"/>
                        <a:cs typeface="Arial"/>
                        <a:sym typeface="Arial"/>
                      </a:endParaRPr>
                    </a:p>
                  </a:txBody>
                  <a:tcPr marL="9525" marR="9525" marT="9525" marB="0" anchor="ctr">
                    <a:solidFill>
                      <a:srgbClr val="595959"/>
                    </a:solidFill>
                  </a:tcPr>
                </a:tc>
                <a:extLst>
                  <a:ext uri="{0D108BD9-81ED-4DB2-BD59-A6C34878D82A}">
                    <a16:rowId xmlns:a16="http://schemas.microsoft.com/office/drawing/2014/main" val="10000"/>
                  </a:ext>
                </a:extLst>
              </a:tr>
              <a:tr h="266700">
                <a:tc>
                  <a:txBody>
                    <a:bodyPr/>
                    <a:lstStyle/>
                    <a:p>
                      <a:pPr marL="0" marR="0" lvl="0" indent="0" algn="ctr" rtl="0">
                        <a:lnSpc>
                          <a:spcPct val="100000"/>
                        </a:lnSpc>
                        <a:spcBef>
                          <a:spcPts val="0"/>
                        </a:spcBef>
                        <a:spcAft>
                          <a:spcPts val="0"/>
                        </a:spcAft>
                        <a:buClr>
                          <a:srgbClr val="000000"/>
                        </a:buClr>
                        <a:buSzPts val="1600"/>
                        <a:buFont typeface="Arial"/>
                        <a:buNone/>
                      </a:pPr>
                      <a:r>
                        <a:rPr lang="pt-BR" sz="1600" b="1" u="none" strike="noStrike" cap="none">
                          <a:solidFill>
                            <a:srgbClr val="000000"/>
                          </a:solidFill>
                        </a:rPr>
                        <a:t>1</a:t>
                      </a:r>
                      <a:endParaRPr sz="160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600"/>
                        <a:buFont typeface="Arial"/>
                        <a:buNone/>
                      </a:pPr>
                      <a:r>
                        <a:rPr lang="pt-BR" sz="1600" b="0" u="none" strike="noStrike" cap="none">
                          <a:solidFill>
                            <a:srgbClr val="000000"/>
                          </a:solidFill>
                        </a:rPr>
                        <a:t>0,81</a:t>
                      </a:r>
                      <a:endParaRPr sz="16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600"/>
                        <a:buFont typeface="Arial"/>
                        <a:buNone/>
                      </a:pPr>
                      <a:r>
                        <a:rPr lang="pt-BR" sz="1600" b="0" u="none" strike="noStrike" cap="none">
                          <a:solidFill>
                            <a:srgbClr val="000000"/>
                          </a:solidFill>
                        </a:rPr>
                        <a:t>35,56</a:t>
                      </a:r>
                      <a:endParaRPr sz="16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600"/>
                        <a:buFont typeface="Arial"/>
                        <a:buNone/>
                      </a:pPr>
                      <a:r>
                        <a:rPr lang="pt-BR" sz="1600" b="0" u="none" strike="noStrike" cap="none">
                          <a:solidFill>
                            <a:srgbClr val="000000"/>
                          </a:solidFill>
                        </a:rPr>
                        <a:t>0,95</a:t>
                      </a:r>
                      <a:endParaRPr sz="16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600"/>
                        <a:buFont typeface="Arial"/>
                        <a:buNone/>
                      </a:pPr>
                      <a:r>
                        <a:rPr lang="pt-BR" sz="1600" b="0" u="none" strike="noStrike" cap="none">
                          <a:solidFill>
                            <a:srgbClr val="000000"/>
                          </a:solidFill>
                        </a:rPr>
                        <a:t>18,19</a:t>
                      </a:r>
                      <a:endParaRPr sz="16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600"/>
                        <a:buFont typeface="Arial"/>
                        <a:buNone/>
                      </a:pPr>
                      <a:r>
                        <a:rPr lang="pt-BR" sz="1600" b="0" u="none" strike="noStrike" cap="none">
                          <a:solidFill>
                            <a:srgbClr val="000000"/>
                          </a:solidFill>
                        </a:rPr>
                        <a:t>261</a:t>
                      </a:r>
                      <a:endParaRPr sz="16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600"/>
                        <a:buFont typeface="Arial"/>
                        <a:buNone/>
                      </a:pPr>
                      <a:r>
                        <a:rPr lang="pt-BR" sz="1600" b="0" u="none" strike="noStrike" cap="none">
                          <a:solidFill>
                            <a:srgbClr val="000000"/>
                          </a:solidFill>
                        </a:rPr>
                        <a:t>135,036</a:t>
                      </a:r>
                      <a:endParaRPr sz="16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600"/>
                        <a:buFont typeface="Arial"/>
                        <a:buNone/>
                      </a:pPr>
                      <a:r>
                        <a:rPr lang="pt-BR" sz="1600" b="0" u="none" strike="noStrike" cap="none" dirty="0">
                          <a:solidFill>
                            <a:srgbClr val="000000"/>
                          </a:solidFill>
                        </a:rPr>
                        <a:t>49,25</a:t>
                      </a:r>
                      <a:endParaRPr sz="1600" b="0" i="0" u="none" strike="noStrike" cap="none" dirty="0">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1"/>
                  </a:ext>
                </a:extLst>
              </a:tr>
              <a:tr h="266700">
                <a:tc>
                  <a:txBody>
                    <a:bodyPr/>
                    <a:lstStyle/>
                    <a:p>
                      <a:pPr marL="0" marR="0" lvl="0" indent="0" algn="ctr" rtl="0">
                        <a:lnSpc>
                          <a:spcPct val="100000"/>
                        </a:lnSpc>
                        <a:spcBef>
                          <a:spcPts val="0"/>
                        </a:spcBef>
                        <a:spcAft>
                          <a:spcPts val="0"/>
                        </a:spcAft>
                        <a:buClr>
                          <a:srgbClr val="000000"/>
                        </a:buClr>
                        <a:buSzPts val="1600"/>
                        <a:buFont typeface="Arial"/>
                        <a:buNone/>
                      </a:pPr>
                      <a:r>
                        <a:rPr lang="pt-BR" sz="1600" b="1" u="none" strike="noStrike" cap="none">
                          <a:solidFill>
                            <a:srgbClr val="000000"/>
                          </a:solidFill>
                        </a:rPr>
                        <a:t>2</a:t>
                      </a:r>
                      <a:endParaRPr sz="160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600"/>
                        <a:buFont typeface="Arial"/>
                        <a:buNone/>
                      </a:pPr>
                      <a:r>
                        <a:rPr lang="pt-BR" sz="1600" b="0" u="none" strike="noStrike" cap="none">
                          <a:solidFill>
                            <a:srgbClr val="000000"/>
                          </a:solidFill>
                        </a:rPr>
                        <a:t>0,79</a:t>
                      </a:r>
                      <a:endParaRPr sz="16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600"/>
                        <a:buFont typeface="Arial"/>
                        <a:buNone/>
                      </a:pPr>
                      <a:r>
                        <a:rPr lang="pt-BR" sz="1600" b="0" u="none" strike="noStrike" cap="none">
                          <a:solidFill>
                            <a:srgbClr val="000000"/>
                          </a:solidFill>
                        </a:rPr>
                        <a:t>37,5</a:t>
                      </a:r>
                      <a:endParaRPr sz="16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600"/>
                        <a:buFont typeface="Arial"/>
                        <a:buNone/>
                      </a:pPr>
                      <a:r>
                        <a:rPr lang="pt-BR" sz="1600" b="0" u="none" strike="noStrike" cap="none">
                          <a:solidFill>
                            <a:srgbClr val="000000"/>
                          </a:solidFill>
                        </a:rPr>
                        <a:t>0,95</a:t>
                      </a:r>
                      <a:endParaRPr sz="16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600"/>
                        <a:buFont typeface="Arial"/>
                        <a:buNone/>
                      </a:pPr>
                      <a:r>
                        <a:rPr lang="pt-BR" sz="1600" b="0" u="none" strike="noStrike" cap="none">
                          <a:solidFill>
                            <a:srgbClr val="000000"/>
                          </a:solidFill>
                        </a:rPr>
                        <a:t>18,19</a:t>
                      </a:r>
                      <a:endParaRPr sz="16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600"/>
                        <a:buFont typeface="Arial"/>
                        <a:buNone/>
                      </a:pPr>
                      <a:r>
                        <a:rPr lang="pt-BR" sz="1600" b="0" u="none" strike="noStrike" cap="none">
                          <a:solidFill>
                            <a:srgbClr val="000000"/>
                          </a:solidFill>
                        </a:rPr>
                        <a:t>92</a:t>
                      </a:r>
                      <a:endParaRPr sz="16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600"/>
                        <a:buFont typeface="Arial"/>
                        <a:buNone/>
                      </a:pPr>
                      <a:r>
                        <a:rPr lang="pt-BR" sz="1600" b="0" u="none" strike="noStrike" cap="none">
                          <a:solidFill>
                            <a:srgbClr val="000000"/>
                          </a:solidFill>
                        </a:rPr>
                        <a:t>49,764</a:t>
                      </a:r>
                      <a:endParaRPr sz="16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600"/>
                        <a:buFont typeface="Arial"/>
                        <a:buNone/>
                      </a:pPr>
                      <a:r>
                        <a:rPr lang="pt-BR" sz="1600" b="0" u="none" strike="noStrike" cap="none" dirty="0">
                          <a:solidFill>
                            <a:srgbClr val="000000"/>
                          </a:solidFill>
                        </a:rPr>
                        <a:t>19,53</a:t>
                      </a:r>
                      <a:endParaRPr sz="1600" b="0" i="0" u="none" strike="noStrike" cap="none" dirty="0">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2"/>
                  </a:ext>
                </a:extLst>
              </a:tr>
            </a:tbl>
          </a:graphicData>
        </a:graphic>
      </p:graphicFrame>
      <p:sp>
        <p:nvSpPr>
          <p:cNvPr id="765" name="Google Shape;765;p4"/>
          <p:cNvSpPr txBox="1"/>
          <p:nvPr/>
        </p:nvSpPr>
        <p:spPr>
          <a:xfrm>
            <a:off x="601980" y="2822653"/>
            <a:ext cx="381762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800" b="0" i="1" u="none" strike="noStrike" cap="none" dirty="0" err="1">
                <a:solidFill>
                  <a:srgbClr val="000000"/>
                </a:solidFill>
                <a:latin typeface="Times New Roman"/>
                <a:ea typeface="Times New Roman"/>
                <a:cs typeface="Times New Roman"/>
                <a:sym typeface="Times New Roman"/>
              </a:rPr>
              <a:t>Qc</a:t>
            </a:r>
            <a:r>
              <a:rPr lang="pt-BR" sz="1800" b="0" i="1" u="none" strike="noStrike" cap="none" dirty="0">
                <a:solidFill>
                  <a:srgbClr val="000000"/>
                </a:solidFill>
                <a:latin typeface="Times New Roman"/>
                <a:ea typeface="Times New Roman"/>
                <a:cs typeface="Times New Roman"/>
                <a:sym typeface="Times New Roman"/>
              </a:rPr>
              <a:t> = Q - ( P*(Tan(arcos(𝐹𝑃novo)))</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5"/>
          <p:cNvSpPr txBox="1">
            <a:spLocks noGrp="1"/>
          </p:cNvSpPr>
          <p:nvPr>
            <p:ph type="ctrTitle"/>
          </p:nvPr>
        </p:nvSpPr>
        <p:spPr>
          <a:xfrm>
            <a:off x="426720" y="345441"/>
            <a:ext cx="104952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800"/>
              <a:buFont typeface="Calibri"/>
              <a:buNone/>
            </a:pPr>
            <a:r>
              <a:rPr lang="pt-BR" sz="3800"/>
              <a:t>CORREÇÃO DE FATOR DE POTÊNCIA </a:t>
            </a:r>
            <a:endParaRPr sz="3800"/>
          </a:p>
        </p:txBody>
      </p:sp>
      <p:sp>
        <p:nvSpPr>
          <p:cNvPr id="771" name="Google Shape;771;p5"/>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72" name="Google Shape;772;p5"/>
          <p:cNvSpPr txBox="1">
            <a:spLocks noGrp="1"/>
          </p:cNvSpPr>
          <p:nvPr>
            <p:ph type="sldNum" idx="12"/>
          </p:nvPr>
        </p:nvSpPr>
        <p:spPr>
          <a:xfrm>
            <a:off x="11694908" y="615236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32</a:t>
            </a:fld>
            <a:endParaRPr sz="2400" b="1">
              <a:solidFill>
                <a:schemeClr val="lt1"/>
              </a:solidFill>
            </a:endParaRPr>
          </a:p>
        </p:txBody>
      </p:sp>
      <p:sp>
        <p:nvSpPr>
          <p:cNvPr id="773" name="Google Shape;773;p5"/>
          <p:cNvSpPr txBox="1"/>
          <p:nvPr/>
        </p:nvSpPr>
        <p:spPr>
          <a:xfrm>
            <a:off x="455809" y="1752926"/>
            <a:ext cx="10881360"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chemeClr val="dk1"/>
                </a:solidFill>
                <a:latin typeface="Times New Roman"/>
                <a:ea typeface="Times New Roman"/>
                <a:cs typeface="Times New Roman"/>
                <a:sym typeface="Times New Roman"/>
              </a:rPr>
              <a:t>Foram especificados bancos de capacitores da linha BCW da WEG, fixos de correção do fator de potência. Esses capacitores trifásicos são dimensionados para operação em redes com tensão nominal de até 440 V e frequência de 60 Hz, possuindo construção robusta com filme de polipropileno metalizado, o que assegura:</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chemeClr val="dk1"/>
                </a:solidFill>
                <a:latin typeface="Times New Roman"/>
                <a:ea typeface="Times New Roman"/>
                <a:cs typeface="Times New Roman"/>
                <a:sym typeface="Times New Roman"/>
              </a:rPr>
              <a:t>•	Elevada confiabilidade operacional,</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chemeClr val="dk1"/>
                </a:solidFill>
                <a:latin typeface="Times New Roman"/>
                <a:ea typeface="Times New Roman"/>
                <a:cs typeface="Times New Roman"/>
                <a:sym typeface="Times New Roman"/>
              </a:rPr>
              <a:t>•	Alta resistência a sobrecargas,</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chemeClr val="dk1"/>
                </a:solidFill>
                <a:latin typeface="Times New Roman"/>
                <a:ea typeface="Times New Roman"/>
                <a:cs typeface="Times New Roman"/>
                <a:sym typeface="Times New Roman"/>
              </a:rPr>
              <a:t>•	Autoproteção contra falhas dielétricas,</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chemeClr val="dk1"/>
                </a:solidFill>
                <a:latin typeface="Times New Roman"/>
                <a:ea typeface="Times New Roman"/>
                <a:cs typeface="Times New Roman"/>
                <a:sym typeface="Times New Roman"/>
              </a:rPr>
              <a:t>•	Conformidade com as normas IEC 60831-1 e IEC 60831-2.</a:t>
            </a:r>
            <a:endParaRPr sz="1400" b="0" i="0" u="none" strike="noStrike" cap="none" dirty="0">
              <a:solidFill>
                <a:srgbClr val="000000"/>
              </a:solidFill>
              <a:latin typeface="Arial"/>
              <a:ea typeface="Arial"/>
              <a:cs typeface="Arial"/>
              <a:sym typeface="Arial"/>
            </a:endParaRPr>
          </a:p>
        </p:txBody>
      </p:sp>
      <p:pic>
        <p:nvPicPr>
          <p:cNvPr id="774" name="Google Shape;774;p5"/>
          <p:cNvPicPr preferRelativeResize="0"/>
          <p:nvPr/>
        </p:nvPicPr>
        <p:blipFill rotWithShape="1">
          <a:blip r:embed="rId3">
            <a:alphaModFix/>
          </a:blip>
          <a:srcRect/>
          <a:stretch/>
        </p:blipFill>
        <p:spPr>
          <a:xfrm>
            <a:off x="7992124" y="2813165"/>
            <a:ext cx="3345045" cy="3699394"/>
          </a:xfrm>
          <a:prstGeom prst="rect">
            <a:avLst/>
          </a:prstGeom>
          <a:noFill/>
          <a:ln>
            <a:noFill/>
          </a:ln>
        </p:spPr>
      </p:pic>
      <p:graphicFrame>
        <p:nvGraphicFramePr>
          <p:cNvPr id="775" name="Google Shape;775;p5"/>
          <p:cNvGraphicFramePr/>
          <p:nvPr/>
        </p:nvGraphicFramePr>
        <p:xfrm>
          <a:off x="499774" y="4210979"/>
          <a:ext cx="7001125" cy="1743075"/>
        </p:xfrm>
        <a:graphic>
          <a:graphicData uri="http://schemas.openxmlformats.org/drawingml/2006/table">
            <a:tbl>
              <a:tblPr bandRow="1">
                <a:noFill/>
                <a:tableStyleId>{D3CBA835-0D28-4EEB-95A2-36F334E88D7F}</a:tableStyleId>
              </a:tblPr>
              <a:tblGrid>
                <a:gridCol w="661875">
                  <a:extLst>
                    <a:ext uri="{9D8B030D-6E8A-4147-A177-3AD203B41FA5}">
                      <a16:colId xmlns:a16="http://schemas.microsoft.com/office/drawing/2014/main" val="20000"/>
                    </a:ext>
                  </a:extLst>
                </a:gridCol>
                <a:gridCol w="1786975">
                  <a:extLst>
                    <a:ext uri="{9D8B030D-6E8A-4147-A177-3AD203B41FA5}">
                      <a16:colId xmlns:a16="http://schemas.microsoft.com/office/drawing/2014/main" val="20001"/>
                    </a:ext>
                  </a:extLst>
                </a:gridCol>
                <a:gridCol w="1871025">
                  <a:extLst>
                    <a:ext uri="{9D8B030D-6E8A-4147-A177-3AD203B41FA5}">
                      <a16:colId xmlns:a16="http://schemas.microsoft.com/office/drawing/2014/main" val="20002"/>
                    </a:ext>
                  </a:extLst>
                </a:gridCol>
                <a:gridCol w="2122425">
                  <a:extLst>
                    <a:ext uri="{9D8B030D-6E8A-4147-A177-3AD203B41FA5}">
                      <a16:colId xmlns:a16="http://schemas.microsoft.com/office/drawing/2014/main" val="20003"/>
                    </a:ext>
                  </a:extLst>
                </a:gridCol>
                <a:gridCol w="558825">
                  <a:extLst>
                    <a:ext uri="{9D8B030D-6E8A-4147-A177-3AD203B41FA5}">
                      <a16:colId xmlns:a16="http://schemas.microsoft.com/office/drawing/2014/main" val="20004"/>
                    </a:ext>
                  </a:extLst>
                </a:gridCol>
              </a:tblGrid>
              <a:tr h="897075">
                <a:tc>
                  <a:txBody>
                    <a:bodyPr/>
                    <a:lstStyle/>
                    <a:p>
                      <a:pPr marL="0" marR="0" lvl="0" indent="0" algn="ctr" rtl="0">
                        <a:lnSpc>
                          <a:spcPct val="150000"/>
                        </a:lnSpc>
                        <a:spcBef>
                          <a:spcPts val="0"/>
                        </a:spcBef>
                        <a:spcAft>
                          <a:spcPts val="0"/>
                        </a:spcAft>
                        <a:buClr>
                          <a:srgbClr val="000000"/>
                        </a:buClr>
                        <a:buSzPts val="1600"/>
                        <a:buFont typeface="Arial"/>
                        <a:buNone/>
                      </a:pPr>
                      <a:r>
                        <a:rPr lang="pt-BR" sz="1600" b="1" u="none" strike="noStrike" cap="none">
                          <a:solidFill>
                            <a:schemeClr val="lt1"/>
                          </a:solidFill>
                        </a:rPr>
                        <a:t>Área</a:t>
                      </a:r>
                      <a:endParaRPr sz="2000" b="1" u="none" strike="noStrike" cap="none">
                        <a:solidFill>
                          <a:schemeClr val="lt1"/>
                        </a:solidFill>
                        <a:latin typeface="Calibri"/>
                        <a:ea typeface="Calibri"/>
                        <a:cs typeface="Calibri"/>
                        <a:sym typeface="Calibri"/>
                      </a:endParaRPr>
                    </a:p>
                  </a:txBody>
                  <a:tcPr marL="68575" marR="68575" marT="0" marB="0" anchor="ctr">
                    <a:solidFill>
                      <a:srgbClr val="595959"/>
                    </a:solidFill>
                  </a:tcP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b="1" u="none" strike="noStrike" cap="none">
                          <a:solidFill>
                            <a:schemeClr val="lt1"/>
                          </a:solidFill>
                        </a:rPr>
                        <a:t>Banco de capacitores</a:t>
                      </a:r>
                      <a:endParaRPr sz="2000" b="1" u="none" strike="noStrike" cap="none">
                        <a:solidFill>
                          <a:schemeClr val="lt1"/>
                        </a:solidFill>
                        <a:latin typeface="Calibri"/>
                        <a:ea typeface="Calibri"/>
                        <a:cs typeface="Calibri"/>
                        <a:sym typeface="Calibri"/>
                      </a:endParaRPr>
                    </a:p>
                  </a:txBody>
                  <a:tcPr marL="68575" marR="68575" marT="0" marB="0" anchor="ctr">
                    <a:solidFill>
                      <a:srgbClr val="595959"/>
                    </a:solidFill>
                  </a:tcP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b="1" u="none" strike="noStrike" cap="none">
                          <a:solidFill>
                            <a:schemeClr val="lt1"/>
                          </a:solidFill>
                        </a:rPr>
                        <a:t>Potência reativa do banco (kvar)</a:t>
                      </a:r>
                      <a:endParaRPr sz="2000" b="1" u="none" strike="noStrike" cap="none">
                        <a:solidFill>
                          <a:schemeClr val="lt1"/>
                        </a:solidFill>
                        <a:latin typeface="Calibri"/>
                        <a:ea typeface="Calibri"/>
                        <a:cs typeface="Calibri"/>
                        <a:sym typeface="Calibri"/>
                      </a:endParaRPr>
                    </a:p>
                  </a:txBody>
                  <a:tcPr marL="68575" marR="68575" marT="0" marB="0" anchor="ctr">
                    <a:solidFill>
                      <a:srgbClr val="595959"/>
                    </a:solidFill>
                  </a:tcP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b="1" u="none" strike="noStrike" cap="none">
                          <a:solidFill>
                            <a:schemeClr val="lt1"/>
                          </a:solidFill>
                        </a:rPr>
                        <a:t>Unidade capacitiva do banco</a:t>
                      </a:r>
                      <a:endParaRPr sz="2000" b="1" u="none" strike="noStrike" cap="none">
                        <a:solidFill>
                          <a:schemeClr val="lt1"/>
                        </a:solidFill>
                        <a:latin typeface="Calibri"/>
                        <a:ea typeface="Calibri"/>
                        <a:cs typeface="Calibri"/>
                        <a:sym typeface="Calibri"/>
                      </a:endParaRPr>
                    </a:p>
                  </a:txBody>
                  <a:tcPr marL="68575" marR="68575" marT="0" marB="0" anchor="ctr">
                    <a:solidFill>
                      <a:srgbClr val="595959"/>
                    </a:solidFill>
                  </a:tcP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b="1" u="none" strike="noStrike" cap="none">
                          <a:solidFill>
                            <a:schemeClr val="lt1"/>
                          </a:solidFill>
                        </a:rPr>
                        <a:t>Qtd.</a:t>
                      </a:r>
                      <a:endParaRPr sz="2000" b="1" u="none" strike="noStrike" cap="none">
                        <a:solidFill>
                          <a:schemeClr val="lt1"/>
                        </a:solidFill>
                        <a:latin typeface="Calibri"/>
                        <a:ea typeface="Calibri"/>
                        <a:cs typeface="Calibri"/>
                        <a:sym typeface="Calibri"/>
                      </a:endParaRPr>
                    </a:p>
                  </a:txBody>
                  <a:tcPr marL="68575" marR="68575" marT="0" marB="0" anchor="ctr">
                    <a:solidFill>
                      <a:srgbClr val="595959"/>
                    </a:solidFill>
                  </a:tcPr>
                </a:tc>
                <a:extLst>
                  <a:ext uri="{0D108BD9-81ED-4DB2-BD59-A6C34878D82A}">
                    <a16:rowId xmlns:a16="http://schemas.microsoft.com/office/drawing/2014/main" val="10000"/>
                  </a:ext>
                </a:extLst>
              </a:tr>
              <a:tr h="423000">
                <a:tc>
                  <a:txBody>
                    <a:bodyPr/>
                    <a:lstStyle/>
                    <a:p>
                      <a:pPr marL="0" marR="0" lvl="0" indent="0" algn="ctr" rtl="0">
                        <a:lnSpc>
                          <a:spcPct val="150000"/>
                        </a:lnSpc>
                        <a:spcBef>
                          <a:spcPts val="0"/>
                        </a:spcBef>
                        <a:spcAft>
                          <a:spcPts val="0"/>
                        </a:spcAft>
                        <a:buClr>
                          <a:srgbClr val="000000"/>
                        </a:buClr>
                        <a:buSzPts val="1600"/>
                        <a:buFont typeface="Arial"/>
                        <a:buNone/>
                      </a:pPr>
                      <a:r>
                        <a:rPr lang="pt-BR" sz="1600" b="1" u="none" strike="noStrike" cap="none"/>
                        <a:t>1</a:t>
                      </a:r>
                      <a:endParaRPr sz="2000" b="1"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dirty="0"/>
                        <a:t>BCW50V40 T</a:t>
                      </a:r>
                      <a:endParaRPr sz="20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50</a:t>
                      </a:r>
                      <a:endParaRPr sz="20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UCWT50V40 U28 HD</a:t>
                      </a:r>
                      <a:endParaRPr sz="20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1</a:t>
                      </a:r>
                      <a:endParaRPr sz="2000" u="none" strike="noStrike" cap="none">
                        <a:latin typeface="Calibri"/>
                        <a:ea typeface="Calibri"/>
                        <a:cs typeface="Calibri"/>
                        <a:sym typeface="Calibri"/>
                      </a:endParaRPr>
                    </a:p>
                  </a:txBody>
                  <a:tcPr marL="68575" marR="68575" marT="0" marB="0" anchor="ctr"/>
                </a:tc>
                <a:extLst>
                  <a:ext uri="{0D108BD9-81ED-4DB2-BD59-A6C34878D82A}">
                    <a16:rowId xmlns:a16="http://schemas.microsoft.com/office/drawing/2014/main" val="10001"/>
                  </a:ext>
                </a:extLst>
              </a:tr>
              <a:tr h="423000">
                <a:tc>
                  <a:txBody>
                    <a:bodyPr/>
                    <a:lstStyle/>
                    <a:p>
                      <a:pPr marL="0" marR="0" lvl="0" indent="0" algn="ctr" rtl="0">
                        <a:lnSpc>
                          <a:spcPct val="150000"/>
                        </a:lnSpc>
                        <a:spcBef>
                          <a:spcPts val="0"/>
                        </a:spcBef>
                        <a:spcAft>
                          <a:spcPts val="0"/>
                        </a:spcAft>
                        <a:buClr>
                          <a:srgbClr val="000000"/>
                        </a:buClr>
                        <a:buSzPts val="1600"/>
                        <a:buFont typeface="Arial"/>
                        <a:buNone/>
                      </a:pPr>
                      <a:r>
                        <a:rPr lang="pt-BR" sz="1600" b="1" u="none" strike="noStrike" cap="none"/>
                        <a:t>2</a:t>
                      </a:r>
                      <a:endParaRPr sz="2000" b="1"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BCW20V40 T</a:t>
                      </a:r>
                      <a:endParaRPr sz="20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20</a:t>
                      </a:r>
                      <a:endParaRPr sz="20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UCWT20V40 Q26 HD</a:t>
                      </a:r>
                      <a:endParaRPr sz="20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dirty="0"/>
                        <a:t>1</a:t>
                      </a:r>
                      <a:endParaRPr sz="2000" u="none" strike="noStrike" cap="none" dirty="0">
                        <a:latin typeface="Calibri"/>
                        <a:ea typeface="Calibri"/>
                        <a:cs typeface="Calibri"/>
                        <a:sym typeface="Calibri"/>
                      </a:endParaRPr>
                    </a:p>
                  </a:txBody>
                  <a:tcPr marL="68575" marR="68575" marT="0" marB="0" anchor="ctr"/>
                </a:tc>
                <a:extLst>
                  <a:ext uri="{0D108BD9-81ED-4DB2-BD59-A6C34878D82A}">
                    <a16:rowId xmlns:a16="http://schemas.microsoft.com/office/drawing/2014/main" val="10002"/>
                  </a:ext>
                </a:extLst>
              </a:tr>
            </a:tbl>
          </a:graphicData>
        </a:graphic>
      </p:graphicFrame>
      <p:sp>
        <p:nvSpPr>
          <p:cNvPr id="776" name="Google Shape;776;p5"/>
          <p:cNvSpPr txBox="1"/>
          <p:nvPr/>
        </p:nvSpPr>
        <p:spPr>
          <a:xfrm>
            <a:off x="474824" y="1187231"/>
            <a:ext cx="489851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pt-BR" sz="2400" b="0" i="0" u="none" strike="noStrike" cap="none">
                <a:solidFill>
                  <a:srgbClr val="000000"/>
                </a:solidFill>
                <a:latin typeface="Arial"/>
                <a:ea typeface="Arial"/>
                <a:cs typeface="Arial"/>
                <a:sym typeface="Arial"/>
              </a:rPr>
              <a:t>BANCO DE CAPACITORES</a:t>
            </a:r>
            <a:endParaRPr sz="1400" b="0" i="0" u="none" strike="noStrike" cap="none">
              <a:solidFill>
                <a:srgbClr val="000000"/>
              </a:solidFill>
              <a:latin typeface="Arial"/>
              <a:ea typeface="Arial"/>
              <a:cs typeface="Arial"/>
              <a:sym typeface="Arial"/>
            </a:endParaRPr>
          </a:p>
        </p:txBody>
      </p:sp>
      <p:sp>
        <p:nvSpPr>
          <p:cNvPr id="777" name="Google Shape;777;p5"/>
          <p:cNvSpPr txBox="1"/>
          <p:nvPr/>
        </p:nvSpPr>
        <p:spPr>
          <a:xfrm>
            <a:off x="8865145" y="6512559"/>
            <a:ext cx="1857420"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1" u="none" strike="noStrike" cap="none">
                <a:solidFill>
                  <a:schemeClr val="dk1"/>
                </a:solidFill>
                <a:latin typeface="Times New Roman"/>
                <a:ea typeface="Times New Roman"/>
                <a:cs typeface="Times New Roman"/>
                <a:sym typeface="Times New Roman"/>
              </a:rPr>
              <a:t>Fonte: site WEG</a:t>
            </a:r>
            <a:endParaRPr sz="1400" b="0" i="1" u="none" strike="noStrike" cap="none">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98"/>
          <p:cNvSpPr txBox="1">
            <a:spLocks noGrp="1"/>
          </p:cNvSpPr>
          <p:nvPr>
            <p:ph type="ctrTitle"/>
          </p:nvPr>
        </p:nvSpPr>
        <p:spPr>
          <a:xfrm>
            <a:off x="426720" y="345441"/>
            <a:ext cx="104952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800"/>
              <a:buFont typeface="Calibri"/>
              <a:buNone/>
            </a:pPr>
            <a:r>
              <a:rPr lang="pt-BR" sz="3800"/>
              <a:t>CORREÇÃO DE FATOR DE POTÊNCIA </a:t>
            </a:r>
            <a:endParaRPr sz="3800"/>
          </a:p>
        </p:txBody>
      </p:sp>
      <p:sp>
        <p:nvSpPr>
          <p:cNvPr id="783" name="Google Shape;783;p98"/>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84" name="Google Shape;784;p98"/>
          <p:cNvSpPr txBox="1">
            <a:spLocks noGrp="1"/>
          </p:cNvSpPr>
          <p:nvPr>
            <p:ph type="sldNum" idx="12"/>
          </p:nvPr>
        </p:nvSpPr>
        <p:spPr>
          <a:xfrm>
            <a:off x="11694895" y="6110486"/>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33</a:t>
            </a:fld>
            <a:endParaRPr sz="2400" b="1">
              <a:solidFill>
                <a:schemeClr val="lt1"/>
              </a:solidFill>
            </a:endParaRPr>
          </a:p>
        </p:txBody>
      </p:sp>
      <p:sp>
        <p:nvSpPr>
          <p:cNvPr id="785" name="Google Shape;785;p98"/>
          <p:cNvSpPr txBox="1"/>
          <p:nvPr/>
        </p:nvSpPr>
        <p:spPr>
          <a:xfrm>
            <a:off x="426720" y="1640153"/>
            <a:ext cx="10881360" cy="313928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chemeClr val="dk1"/>
                </a:solidFill>
                <a:latin typeface="Times New Roman"/>
                <a:ea typeface="Times New Roman"/>
                <a:cs typeface="Times New Roman"/>
                <a:sym typeface="Times New Roman"/>
              </a:rPr>
              <a:t>Em ambientes com cargas não lineares, como inversores de frequência, utilizam-se reatores de dessintonia conectados com os bancos de capacitores para evitar ressonâncias harmônicas, proteger os equipamentos e garantir estabilidade no sistema.</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chemeClr val="dk1"/>
                </a:solidFill>
                <a:latin typeface="Times New Roman"/>
                <a:ea typeface="Times New Roman"/>
                <a:cs typeface="Times New Roman"/>
                <a:sym typeface="Times New Roman"/>
              </a:rPr>
              <a:t>Para proteger os capacitores contra harmônicos, foram adotados reatores de dessintonia com frequência de dessintonia em 160,4 Hz, correspondendo a 14% de dessintonia.</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chemeClr val="dk1"/>
                </a:solidFill>
                <a:latin typeface="Times New Roman"/>
                <a:ea typeface="Times New Roman"/>
                <a:cs typeface="Times New Roman"/>
                <a:sym typeface="Times New Roman"/>
              </a:rPr>
              <a:t>Essa solução proporciona:</a:t>
            </a:r>
            <a:endParaRPr sz="1400" b="0" i="0" u="none" strike="noStrike" cap="none" dirty="0">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chemeClr val="dk1"/>
                </a:solidFill>
                <a:latin typeface="Times New Roman"/>
                <a:ea typeface="Times New Roman"/>
                <a:cs typeface="Times New Roman"/>
                <a:sym typeface="Times New Roman"/>
              </a:rPr>
              <a:t>•	Mitigação de distorções harmônicas no sistema,</a:t>
            </a:r>
            <a:endParaRPr sz="1400" b="0" i="0" u="none" strike="noStrike" cap="none" dirty="0">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chemeClr val="dk1"/>
                </a:solidFill>
                <a:latin typeface="Times New Roman"/>
                <a:ea typeface="Times New Roman"/>
                <a:cs typeface="Times New Roman"/>
                <a:sym typeface="Times New Roman"/>
              </a:rPr>
              <a:t>•	Aumento da vida útil dos capacitores,</a:t>
            </a:r>
            <a:endParaRPr sz="1400" b="0" i="0" u="none" strike="noStrike" cap="none" dirty="0">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chemeClr val="dk1"/>
                </a:solidFill>
                <a:latin typeface="Times New Roman"/>
                <a:ea typeface="Times New Roman"/>
                <a:cs typeface="Times New Roman"/>
                <a:sym typeface="Times New Roman"/>
              </a:rPr>
              <a:t>•	Manutenção da qualidade da energia elétrica,</a:t>
            </a:r>
            <a:endParaRPr sz="1400" b="0" i="0" u="none" strike="noStrike" cap="none" dirty="0">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chemeClr val="dk1"/>
                </a:solidFill>
                <a:latin typeface="Times New Roman"/>
                <a:ea typeface="Times New Roman"/>
                <a:cs typeface="Times New Roman"/>
                <a:sym typeface="Times New Roman"/>
              </a:rPr>
              <a:t>•	Melhoria do desempenho global do sistema de compensação reativa.</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Times New Roman"/>
              <a:ea typeface="Times New Roman"/>
              <a:cs typeface="Times New Roman"/>
              <a:sym typeface="Times New Roman"/>
            </a:endParaRPr>
          </a:p>
        </p:txBody>
      </p:sp>
      <p:graphicFrame>
        <p:nvGraphicFramePr>
          <p:cNvPr id="786" name="Google Shape;786;p98"/>
          <p:cNvGraphicFramePr/>
          <p:nvPr/>
        </p:nvGraphicFramePr>
        <p:xfrm>
          <a:off x="525145" y="5093389"/>
          <a:ext cx="7159250" cy="1478050"/>
        </p:xfrm>
        <a:graphic>
          <a:graphicData uri="http://schemas.openxmlformats.org/drawingml/2006/table">
            <a:tbl>
              <a:tblPr bandRow="1">
                <a:noFill/>
                <a:tableStyleId>{D3CBA835-0D28-4EEB-95A2-36F334E88D7F}</a:tableStyleId>
              </a:tblPr>
              <a:tblGrid>
                <a:gridCol w="785325">
                  <a:extLst>
                    <a:ext uri="{9D8B030D-6E8A-4147-A177-3AD203B41FA5}">
                      <a16:colId xmlns:a16="http://schemas.microsoft.com/office/drawing/2014/main" val="20000"/>
                    </a:ext>
                  </a:extLst>
                </a:gridCol>
                <a:gridCol w="1828975">
                  <a:extLst>
                    <a:ext uri="{9D8B030D-6E8A-4147-A177-3AD203B41FA5}">
                      <a16:colId xmlns:a16="http://schemas.microsoft.com/office/drawing/2014/main" val="20001"/>
                    </a:ext>
                  </a:extLst>
                </a:gridCol>
                <a:gridCol w="1213775">
                  <a:extLst>
                    <a:ext uri="{9D8B030D-6E8A-4147-A177-3AD203B41FA5}">
                      <a16:colId xmlns:a16="http://schemas.microsoft.com/office/drawing/2014/main" val="20002"/>
                    </a:ext>
                  </a:extLst>
                </a:gridCol>
                <a:gridCol w="1681375">
                  <a:extLst>
                    <a:ext uri="{9D8B030D-6E8A-4147-A177-3AD203B41FA5}">
                      <a16:colId xmlns:a16="http://schemas.microsoft.com/office/drawing/2014/main" val="20003"/>
                    </a:ext>
                  </a:extLst>
                </a:gridCol>
                <a:gridCol w="1649800">
                  <a:extLst>
                    <a:ext uri="{9D8B030D-6E8A-4147-A177-3AD203B41FA5}">
                      <a16:colId xmlns:a16="http://schemas.microsoft.com/office/drawing/2014/main" val="20004"/>
                    </a:ext>
                  </a:extLst>
                </a:gridCol>
              </a:tblGrid>
              <a:tr h="789250">
                <a:tc>
                  <a:txBody>
                    <a:bodyPr/>
                    <a:lstStyle/>
                    <a:p>
                      <a:pPr marL="0" marR="0" lvl="0" indent="0" algn="ctr" rtl="0">
                        <a:lnSpc>
                          <a:spcPct val="150000"/>
                        </a:lnSpc>
                        <a:spcBef>
                          <a:spcPts val="0"/>
                        </a:spcBef>
                        <a:spcAft>
                          <a:spcPts val="0"/>
                        </a:spcAft>
                        <a:buClr>
                          <a:srgbClr val="000000"/>
                        </a:buClr>
                        <a:buSzPts val="1600"/>
                        <a:buFont typeface="Arial"/>
                        <a:buNone/>
                      </a:pPr>
                      <a:r>
                        <a:rPr lang="pt-BR" sz="1600" b="1" u="none" strike="noStrike" cap="none">
                          <a:solidFill>
                            <a:schemeClr val="lt1"/>
                          </a:solidFill>
                        </a:rPr>
                        <a:t>Área</a:t>
                      </a:r>
                      <a:endParaRPr sz="2000" b="1" u="none" strike="noStrike" cap="none">
                        <a:solidFill>
                          <a:schemeClr val="lt1"/>
                        </a:solidFill>
                        <a:latin typeface="Arial"/>
                        <a:ea typeface="Arial"/>
                        <a:cs typeface="Arial"/>
                        <a:sym typeface="Arial"/>
                      </a:endParaRPr>
                    </a:p>
                  </a:txBody>
                  <a:tcPr marL="68575" marR="68575" marT="0" marB="0" anchor="ctr">
                    <a:solidFill>
                      <a:srgbClr val="595959"/>
                    </a:solidFill>
                  </a:tcP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b="1" u="none" strike="noStrike" cap="none">
                          <a:solidFill>
                            <a:schemeClr val="lt1"/>
                          </a:solidFill>
                        </a:rPr>
                        <a:t>Modelo</a:t>
                      </a:r>
                      <a:endParaRPr sz="2000" b="1" u="none" strike="noStrike" cap="none">
                        <a:solidFill>
                          <a:schemeClr val="lt1"/>
                        </a:solidFill>
                        <a:latin typeface="Arial"/>
                        <a:ea typeface="Arial"/>
                        <a:cs typeface="Arial"/>
                        <a:sym typeface="Arial"/>
                      </a:endParaRPr>
                    </a:p>
                  </a:txBody>
                  <a:tcPr marL="68575" marR="68575" marT="0" marB="0" anchor="ctr">
                    <a:solidFill>
                      <a:srgbClr val="595959"/>
                    </a:solidFill>
                  </a:tcP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b="1" u="none" strike="noStrike" cap="none">
                          <a:solidFill>
                            <a:schemeClr val="lt1"/>
                          </a:solidFill>
                        </a:rPr>
                        <a:t>Tensão (V)</a:t>
                      </a:r>
                      <a:endParaRPr sz="2000" b="1" u="none" strike="noStrike" cap="none">
                        <a:solidFill>
                          <a:schemeClr val="lt1"/>
                        </a:solidFill>
                        <a:latin typeface="Arial"/>
                        <a:ea typeface="Arial"/>
                        <a:cs typeface="Arial"/>
                        <a:sym typeface="Arial"/>
                      </a:endParaRPr>
                    </a:p>
                  </a:txBody>
                  <a:tcPr marL="68575" marR="68575" marT="0" marB="0" anchor="ctr">
                    <a:solidFill>
                      <a:srgbClr val="595959"/>
                    </a:solidFill>
                  </a:tcP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b="1" u="none" strike="noStrike" cap="none">
                          <a:solidFill>
                            <a:schemeClr val="lt1"/>
                          </a:solidFill>
                        </a:rPr>
                        <a:t>Potência Reativa (kVAr)</a:t>
                      </a:r>
                      <a:endParaRPr sz="2000" b="1" u="none" strike="noStrike" cap="none">
                        <a:solidFill>
                          <a:schemeClr val="lt1"/>
                        </a:solidFill>
                        <a:latin typeface="Arial"/>
                        <a:ea typeface="Arial"/>
                        <a:cs typeface="Arial"/>
                        <a:sym typeface="Arial"/>
                      </a:endParaRPr>
                    </a:p>
                  </a:txBody>
                  <a:tcPr marL="68575" marR="68575" marT="0" marB="0" anchor="ctr">
                    <a:solidFill>
                      <a:srgbClr val="595959"/>
                    </a:solidFill>
                  </a:tcP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b="1" u="none" strike="noStrike" cap="none">
                          <a:solidFill>
                            <a:schemeClr val="lt1"/>
                          </a:solidFill>
                        </a:rPr>
                        <a:t>Corrente (A)</a:t>
                      </a:r>
                      <a:endParaRPr sz="2000" b="1" u="none" strike="noStrike" cap="none">
                        <a:solidFill>
                          <a:schemeClr val="lt1"/>
                        </a:solidFill>
                        <a:latin typeface="Arial"/>
                        <a:ea typeface="Arial"/>
                        <a:cs typeface="Arial"/>
                        <a:sym typeface="Arial"/>
                      </a:endParaRPr>
                    </a:p>
                  </a:txBody>
                  <a:tcPr marL="68575" marR="68575" marT="0" marB="0" anchor="ctr">
                    <a:solidFill>
                      <a:srgbClr val="595959"/>
                    </a:solidFill>
                  </a:tcPr>
                </a:tc>
                <a:extLst>
                  <a:ext uri="{0D108BD9-81ED-4DB2-BD59-A6C34878D82A}">
                    <a16:rowId xmlns:a16="http://schemas.microsoft.com/office/drawing/2014/main" val="10000"/>
                  </a:ext>
                </a:extLst>
              </a:tr>
              <a:tr h="344400">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1</a:t>
                      </a:r>
                      <a:endParaRPr sz="2000" u="none" strike="noStrike" cap="none">
                        <a:latin typeface="Arial"/>
                        <a:ea typeface="Arial"/>
                        <a:cs typeface="Arial"/>
                        <a:sym typeface="Arial"/>
                      </a:endParaRPr>
                    </a:p>
                  </a:txBody>
                  <a:tcPr marL="68575" marR="68575" marT="0" marB="0" anchor="ct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DRW14-1,22V40</a:t>
                      </a:r>
                      <a:endParaRPr sz="2000" u="none" strike="noStrike" cap="none">
                        <a:latin typeface="Arial"/>
                        <a:ea typeface="Arial"/>
                        <a:cs typeface="Arial"/>
                        <a:sym typeface="Arial"/>
                      </a:endParaRPr>
                    </a:p>
                  </a:txBody>
                  <a:tcPr marL="68575" marR="68575" marT="0" marB="0" anchor="ct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380</a:t>
                      </a:r>
                      <a:endParaRPr sz="2000" u="none" strike="noStrike" cap="none">
                        <a:latin typeface="Arial"/>
                        <a:ea typeface="Arial"/>
                        <a:cs typeface="Arial"/>
                        <a:sym typeface="Arial"/>
                      </a:endParaRPr>
                    </a:p>
                  </a:txBody>
                  <a:tcPr marL="68575" marR="68575" marT="0" marB="0" anchor="ct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51</a:t>
                      </a:r>
                      <a:endParaRPr sz="2000" u="none" strike="noStrike" cap="none">
                        <a:latin typeface="Arial"/>
                        <a:ea typeface="Arial"/>
                        <a:cs typeface="Arial"/>
                        <a:sym typeface="Arial"/>
                      </a:endParaRPr>
                    </a:p>
                  </a:txBody>
                  <a:tcPr marL="68575" marR="68575" marT="0" marB="0" anchor="ct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77,7 A</a:t>
                      </a:r>
                      <a:endParaRPr sz="2000" u="none" strike="noStrike" cap="none">
                        <a:latin typeface="Arial"/>
                        <a:ea typeface="Arial"/>
                        <a:cs typeface="Arial"/>
                        <a:sym typeface="Arial"/>
                      </a:endParaRPr>
                    </a:p>
                  </a:txBody>
                  <a:tcPr marL="68575" marR="68575" marT="0" marB="0" anchor="ctr"/>
                </a:tc>
                <a:extLst>
                  <a:ext uri="{0D108BD9-81ED-4DB2-BD59-A6C34878D82A}">
                    <a16:rowId xmlns:a16="http://schemas.microsoft.com/office/drawing/2014/main" val="10001"/>
                  </a:ext>
                </a:extLst>
              </a:tr>
              <a:tr h="344400">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2</a:t>
                      </a:r>
                      <a:endParaRPr sz="2000" u="none" strike="noStrike" cap="none">
                        <a:latin typeface="Arial"/>
                        <a:ea typeface="Arial"/>
                        <a:cs typeface="Arial"/>
                        <a:sym typeface="Arial"/>
                      </a:endParaRPr>
                    </a:p>
                  </a:txBody>
                  <a:tcPr marL="68575" marR="68575" marT="0" marB="0" anchor="ct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DRW14-2,85V40</a:t>
                      </a:r>
                      <a:endParaRPr sz="2000" u="none" strike="noStrike" cap="none">
                        <a:latin typeface="Arial"/>
                        <a:ea typeface="Arial"/>
                        <a:cs typeface="Arial"/>
                        <a:sym typeface="Arial"/>
                      </a:endParaRPr>
                    </a:p>
                  </a:txBody>
                  <a:tcPr marL="68575" marR="68575" marT="0" marB="0" anchor="ct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380</a:t>
                      </a:r>
                      <a:endParaRPr sz="2000" u="none" strike="noStrike" cap="none">
                        <a:latin typeface="Arial"/>
                        <a:ea typeface="Arial"/>
                        <a:cs typeface="Arial"/>
                        <a:sym typeface="Arial"/>
                      </a:endParaRPr>
                    </a:p>
                  </a:txBody>
                  <a:tcPr marL="68575" marR="68575" marT="0" marB="0" anchor="ct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21,9</a:t>
                      </a:r>
                      <a:endParaRPr sz="2000" u="none" strike="noStrike" cap="none">
                        <a:latin typeface="Arial"/>
                        <a:ea typeface="Arial"/>
                        <a:cs typeface="Arial"/>
                        <a:sym typeface="Arial"/>
                      </a:endParaRPr>
                    </a:p>
                  </a:txBody>
                  <a:tcPr marL="68575" marR="68575" marT="0" marB="0" anchor="ct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33,2 A</a:t>
                      </a:r>
                      <a:endParaRPr sz="2000" u="none" strike="noStrike" cap="none">
                        <a:latin typeface="Arial"/>
                        <a:ea typeface="Arial"/>
                        <a:cs typeface="Arial"/>
                        <a:sym typeface="Arial"/>
                      </a:endParaRPr>
                    </a:p>
                  </a:txBody>
                  <a:tcPr marL="68575" marR="68575" marT="0" marB="0" anchor="ctr"/>
                </a:tc>
                <a:extLst>
                  <a:ext uri="{0D108BD9-81ED-4DB2-BD59-A6C34878D82A}">
                    <a16:rowId xmlns:a16="http://schemas.microsoft.com/office/drawing/2014/main" val="10002"/>
                  </a:ext>
                </a:extLst>
              </a:tr>
            </a:tbl>
          </a:graphicData>
        </a:graphic>
      </p:graphicFrame>
      <p:pic>
        <p:nvPicPr>
          <p:cNvPr id="787" name="Google Shape;787;p98"/>
          <p:cNvPicPr preferRelativeResize="0"/>
          <p:nvPr/>
        </p:nvPicPr>
        <p:blipFill rotWithShape="1">
          <a:blip r:embed="rId3">
            <a:alphaModFix/>
          </a:blip>
          <a:srcRect/>
          <a:stretch/>
        </p:blipFill>
        <p:spPr>
          <a:xfrm>
            <a:off x="7705710" y="2869550"/>
            <a:ext cx="3781240" cy="2962856"/>
          </a:xfrm>
          <a:prstGeom prst="rect">
            <a:avLst/>
          </a:prstGeom>
          <a:noFill/>
          <a:ln>
            <a:noFill/>
          </a:ln>
        </p:spPr>
      </p:pic>
      <p:sp>
        <p:nvSpPr>
          <p:cNvPr id="788" name="Google Shape;788;p98"/>
          <p:cNvSpPr txBox="1"/>
          <p:nvPr/>
        </p:nvSpPr>
        <p:spPr>
          <a:xfrm>
            <a:off x="474824" y="1187231"/>
            <a:ext cx="489851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pt-BR" sz="2400" b="0" i="0" u="none" strike="noStrike" cap="none">
                <a:solidFill>
                  <a:srgbClr val="000000"/>
                </a:solidFill>
                <a:latin typeface="Arial"/>
                <a:ea typeface="Arial"/>
                <a:cs typeface="Arial"/>
                <a:sym typeface="Arial"/>
              </a:rPr>
              <a:t>REATOR DE DESSINTONIA</a:t>
            </a:r>
            <a:endParaRPr sz="1400" b="0" i="0" u="none" strike="noStrike" cap="none">
              <a:solidFill>
                <a:srgbClr val="000000"/>
              </a:solidFill>
              <a:latin typeface="Arial"/>
              <a:ea typeface="Arial"/>
              <a:cs typeface="Arial"/>
              <a:sym typeface="Arial"/>
            </a:endParaRPr>
          </a:p>
        </p:txBody>
      </p:sp>
      <p:sp>
        <p:nvSpPr>
          <p:cNvPr id="789" name="Google Shape;789;p98"/>
          <p:cNvSpPr txBox="1"/>
          <p:nvPr/>
        </p:nvSpPr>
        <p:spPr>
          <a:xfrm>
            <a:off x="8667620" y="5839574"/>
            <a:ext cx="1857420"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1" u="none" strike="noStrike" cap="none">
                <a:solidFill>
                  <a:schemeClr val="dk1"/>
                </a:solidFill>
                <a:latin typeface="Times New Roman"/>
                <a:ea typeface="Times New Roman"/>
                <a:cs typeface="Times New Roman"/>
                <a:sym typeface="Times New Roman"/>
              </a:rPr>
              <a:t>Fonte: site WEG</a:t>
            </a:r>
            <a:endParaRPr sz="1400" b="0" i="1" u="none" strike="noStrike" cap="none">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99"/>
          <p:cNvSpPr txBox="1">
            <a:spLocks noGrp="1"/>
          </p:cNvSpPr>
          <p:nvPr>
            <p:ph type="ctrTitle"/>
          </p:nvPr>
        </p:nvSpPr>
        <p:spPr>
          <a:xfrm>
            <a:off x="426720" y="345441"/>
            <a:ext cx="104952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800"/>
              <a:buFont typeface="Calibri"/>
              <a:buNone/>
            </a:pPr>
            <a:r>
              <a:rPr lang="pt-BR" sz="3800"/>
              <a:t>CORREÇÃO DE FATOR DE POTÊNCIA </a:t>
            </a:r>
            <a:endParaRPr sz="3800"/>
          </a:p>
        </p:txBody>
      </p:sp>
      <p:sp>
        <p:nvSpPr>
          <p:cNvPr id="795" name="Google Shape;795;p99"/>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96" name="Google Shape;796;p99"/>
          <p:cNvSpPr txBox="1">
            <a:spLocks noGrp="1"/>
          </p:cNvSpPr>
          <p:nvPr>
            <p:ph type="sldNum" idx="12"/>
          </p:nvPr>
        </p:nvSpPr>
        <p:spPr>
          <a:xfrm>
            <a:off x="11694895" y="6110486"/>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34</a:t>
            </a:fld>
            <a:endParaRPr sz="2400" b="1">
              <a:solidFill>
                <a:schemeClr val="lt1"/>
              </a:solidFill>
            </a:endParaRPr>
          </a:p>
        </p:txBody>
      </p:sp>
      <p:sp>
        <p:nvSpPr>
          <p:cNvPr id="797" name="Google Shape;797;p99"/>
          <p:cNvSpPr txBox="1"/>
          <p:nvPr/>
        </p:nvSpPr>
        <p:spPr>
          <a:xfrm>
            <a:off x="478906" y="1762671"/>
            <a:ext cx="10881360" cy="64629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a:solidFill>
                  <a:schemeClr val="dk1"/>
                </a:solidFill>
                <a:latin typeface="Times New Roman"/>
                <a:ea typeface="Times New Roman"/>
                <a:cs typeface="Times New Roman"/>
                <a:sym typeface="Times New Roman"/>
              </a:rPr>
              <a:t>O acionamento dos bancos de capacitores é feito por contatores da linha CWBC da WEG, que incluem resistores de limitação de corrente de inserção para proteger os capacitores contra picos de corrente durante a energização.</a:t>
            </a:r>
            <a:endParaRPr sz="1800" b="0" i="0" u="none" strike="noStrike" cap="none">
              <a:solidFill>
                <a:schemeClr val="dk1"/>
              </a:solidFill>
              <a:latin typeface="Times New Roman"/>
              <a:ea typeface="Times New Roman"/>
              <a:cs typeface="Times New Roman"/>
              <a:sym typeface="Times New Roman"/>
            </a:endParaRPr>
          </a:p>
        </p:txBody>
      </p:sp>
      <p:pic>
        <p:nvPicPr>
          <p:cNvPr id="798" name="Google Shape;798;p99"/>
          <p:cNvPicPr preferRelativeResize="0"/>
          <p:nvPr/>
        </p:nvPicPr>
        <p:blipFill rotWithShape="1">
          <a:blip r:embed="rId3">
            <a:alphaModFix/>
          </a:blip>
          <a:srcRect/>
          <a:stretch/>
        </p:blipFill>
        <p:spPr>
          <a:xfrm>
            <a:off x="7905187" y="2522736"/>
            <a:ext cx="3607856" cy="3607856"/>
          </a:xfrm>
          <a:prstGeom prst="rect">
            <a:avLst/>
          </a:prstGeom>
          <a:noFill/>
          <a:ln>
            <a:noFill/>
          </a:ln>
        </p:spPr>
      </p:pic>
      <p:graphicFrame>
        <p:nvGraphicFramePr>
          <p:cNvPr id="799" name="Google Shape;799;p99"/>
          <p:cNvGraphicFramePr/>
          <p:nvPr/>
        </p:nvGraphicFramePr>
        <p:xfrm>
          <a:off x="568942" y="3122117"/>
          <a:ext cx="7338675" cy="1763400"/>
        </p:xfrm>
        <a:graphic>
          <a:graphicData uri="http://schemas.openxmlformats.org/drawingml/2006/table">
            <a:tbl>
              <a:tblPr bandRow="1">
                <a:noFill/>
                <a:tableStyleId>{D3CBA835-0D28-4EEB-95A2-36F334E88D7F}</a:tableStyleId>
              </a:tblPr>
              <a:tblGrid>
                <a:gridCol w="792275">
                  <a:extLst>
                    <a:ext uri="{9D8B030D-6E8A-4147-A177-3AD203B41FA5}">
                      <a16:colId xmlns:a16="http://schemas.microsoft.com/office/drawing/2014/main" val="20000"/>
                    </a:ext>
                  </a:extLst>
                </a:gridCol>
                <a:gridCol w="2142675">
                  <a:extLst>
                    <a:ext uri="{9D8B030D-6E8A-4147-A177-3AD203B41FA5}">
                      <a16:colId xmlns:a16="http://schemas.microsoft.com/office/drawing/2014/main" val="20001"/>
                    </a:ext>
                  </a:extLst>
                </a:gridCol>
                <a:gridCol w="1791900">
                  <a:extLst>
                    <a:ext uri="{9D8B030D-6E8A-4147-A177-3AD203B41FA5}">
                      <a16:colId xmlns:a16="http://schemas.microsoft.com/office/drawing/2014/main" val="20002"/>
                    </a:ext>
                  </a:extLst>
                </a:gridCol>
                <a:gridCol w="2611825">
                  <a:extLst>
                    <a:ext uri="{9D8B030D-6E8A-4147-A177-3AD203B41FA5}">
                      <a16:colId xmlns:a16="http://schemas.microsoft.com/office/drawing/2014/main" val="20003"/>
                    </a:ext>
                  </a:extLst>
                </a:gridCol>
              </a:tblGrid>
              <a:tr h="907550">
                <a:tc>
                  <a:txBody>
                    <a:bodyPr/>
                    <a:lstStyle/>
                    <a:p>
                      <a:pPr marL="0" marR="0" lvl="0" indent="0" algn="ctr" rtl="0">
                        <a:lnSpc>
                          <a:spcPct val="150000"/>
                        </a:lnSpc>
                        <a:spcBef>
                          <a:spcPts val="0"/>
                        </a:spcBef>
                        <a:spcAft>
                          <a:spcPts val="0"/>
                        </a:spcAft>
                        <a:buClr>
                          <a:srgbClr val="000000"/>
                        </a:buClr>
                        <a:buSzPts val="1600"/>
                        <a:buFont typeface="Arial"/>
                        <a:buNone/>
                      </a:pPr>
                      <a:r>
                        <a:rPr lang="pt-BR" sz="1600" b="1" u="none" strike="noStrike" cap="none">
                          <a:solidFill>
                            <a:schemeClr val="lt1"/>
                          </a:solidFill>
                        </a:rPr>
                        <a:t>Área</a:t>
                      </a:r>
                      <a:endParaRPr sz="2000" b="1" u="none" strike="noStrike" cap="none">
                        <a:solidFill>
                          <a:schemeClr val="lt1"/>
                        </a:solidFill>
                        <a:latin typeface="Calibri"/>
                        <a:ea typeface="Calibri"/>
                        <a:cs typeface="Calibri"/>
                        <a:sym typeface="Calibri"/>
                      </a:endParaRPr>
                    </a:p>
                  </a:txBody>
                  <a:tcPr marL="68575" marR="68575" marT="0" marB="0" anchor="ctr">
                    <a:solidFill>
                      <a:srgbClr val="595959"/>
                    </a:solidFill>
                  </a:tcP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b="1" u="none" strike="noStrike" cap="none">
                          <a:solidFill>
                            <a:schemeClr val="lt1"/>
                          </a:solidFill>
                        </a:rPr>
                        <a:t>Modelo do Contator</a:t>
                      </a:r>
                      <a:endParaRPr sz="2000" b="1" u="none" strike="noStrike" cap="none">
                        <a:solidFill>
                          <a:schemeClr val="lt1"/>
                        </a:solidFill>
                        <a:latin typeface="Calibri"/>
                        <a:ea typeface="Calibri"/>
                        <a:cs typeface="Calibri"/>
                        <a:sym typeface="Calibri"/>
                      </a:endParaRPr>
                    </a:p>
                  </a:txBody>
                  <a:tcPr marL="68575" marR="68575" marT="0" marB="0" anchor="ctr">
                    <a:solidFill>
                      <a:srgbClr val="595959"/>
                    </a:solidFill>
                  </a:tcP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b="1" u="none" strike="noStrike" cap="none">
                          <a:solidFill>
                            <a:schemeClr val="lt1"/>
                          </a:solidFill>
                        </a:rPr>
                        <a:t>Tensão Nominal de Isolação (V)</a:t>
                      </a:r>
                      <a:endParaRPr sz="2000" b="1" u="none" strike="noStrike" cap="none">
                        <a:solidFill>
                          <a:schemeClr val="lt1"/>
                        </a:solidFill>
                        <a:latin typeface="Calibri"/>
                        <a:ea typeface="Calibri"/>
                        <a:cs typeface="Calibri"/>
                        <a:sym typeface="Calibri"/>
                      </a:endParaRPr>
                    </a:p>
                  </a:txBody>
                  <a:tcPr marL="68575" marR="68575" marT="0" marB="0" anchor="ctr">
                    <a:solidFill>
                      <a:srgbClr val="595959"/>
                    </a:solidFill>
                  </a:tcP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b="1" u="none" strike="noStrike" cap="none">
                          <a:solidFill>
                            <a:schemeClr val="lt1"/>
                          </a:solidFill>
                        </a:rPr>
                        <a:t>Corrente Nominal (A)</a:t>
                      </a:r>
                      <a:endParaRPr sz="2000" b="1" u="none" strike="noStrike" cap="none">
                        <a:solidFill>
                          <a:schemeClr val="lt1"/>
                        </a:solidFill>
                        <a:latin typeface="Calibri"/>
                        <a:ea typeface="Calibri"/>
                        <a:cs typeface="Calibri"/>
                        <a:sym typeface="Calibri"/>
                      </a:endParaRPr>
                    </a:p>
                  </a:txBody>
                  <a:tcPr marL="68575" marR="68575" marT="0" marB="0" anchor="ctr">
                    <a:solidFill>
                      <a:srgbClr val="595959"/>
                    </a:solidFill>
                  </a:tcPr>
                </a:tc>
                <a:extLst>
                  <a:ext uri="{0D108BD9-81ED-4DB2-BD59-A6C34878D82A}">
                    <a16:rowId xmlns:a16="http://schemas.microsoft.com/office/drawing/2014/main" val="10000"/>
                  </a:ext>
                </a:extLst>
              </a:tr>
              <a:tr h="427925">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1</a:t>
                      </a:r>
                      <a:endParaRPr sz="20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CWBC65-21-30D23</a:t>
                      </a:r>
                      <a:endParaRPr sz="20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690</a:t>
                      </a:r>
                      <a:endParaRPr sz="20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65</a:t>
                      </a:r>
                      <a:endParaRPr sz="2000" u="none" strike="noStrike" cap="none">
                        <a:latin typeface="Calibri"/>
                        <a:ea typeface="Calibri"/>
                        <a:cs typeface="Calibri"/>
                        <a:sym typeface="Calibri"/>
                      </a:endParaRPr>
                    </a:p>
                  </a:txBody>
                  <a:tcPr marL="68575" marR="68575" marT="0" marB="0" anchor="ctr"/>
                </a:tc>
                <a:extLst>
                  <a:ext uri="{0D108BD9-81ED-4DB2-BD59-A6C34878D82A}">
                    <a16:rowId xmlns:a16="http://schemas.microsoft.com/office/drawing/2014/main" val="10001"/>
                  </a:ext>
                </a:extLst>
              </a:tr>
              <a:tr h="427925">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2</a:t>
                      </a:r>
                      <a:endParaRPr sz="20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CWBC25-21-30C15</a:t>
                      </a:r>
                      <a:endParaRPr sz="20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690</a:t>
                      </a:r>
                      <a:endParaRPr sz="20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25</a:t>
                      </a:r>
                      <a:endParaRPr sz="2000" u="none" strike="noStrike" cap="none">
                        <a:latin typeface="Calibri"/>
                        <a:ea typeface="Calibri"/>
                        <a:cs typeface="Calibri"/>
                        <a:sym typeface="Calibri"/>
                      </a:endParaRPr>
                    </a:p>
                  </a:txBody>
                  <a:tcPr marL="68575" marR="68575" marT="0" marB="0" anchor="ctr"/>
                </a:tc>
                <a:extLst>
                  <a:ext uri="{0D108BD9-81ED-4DB2-BD59-A6C34878D82A}">
                    <a16:rowId xmlns:a16="http://schemas.microsoft.com/office/drawing/2014/main" val="10002"/>
                  </a:ext>
                </a:extLst>
              </a:tr>
            </a:tbl>
          </a:graphicData>
        </a:graphic>
      </p:graphicFrame>
      <p:sp>
        <p:nvSpPr>
          <p:cNvPr id="800" name="Google Shape;800;p99"/>
          <p:cNvSpPr txBox="1"/>
          <p:nvPr/>
        </p:nvSpPr>
        <p:spPr>
          <a:xfrm>
            <a:off x="474824" y="1187231"/>
            <a:ext cx="489851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pt-BR" sz="2400" b="0" i="0" u="none" strike="noStrike" cap="none">
                <a:solidFill>
                  <a:srgbClr val="000000"/>
                </a:solidFill>
                <a:latin typeface="Arial"/>
                <a:ea typeface="Arial"/>
                <a:cs typeface="Arial"/>
                <a:sym typeface="Arial"/>
              </a:rPr>
              <a:t>CONTATORES</a:t>
            </a:r>
            <a:endParaRPr sz="1400" b="0" i="0" u="none" strike="noStrike" cap="none">
              <a:solidFill>
                <a:srgbClr val="000000"/>
              </a:solidFill>
              <a:latin typeface="Arial"/>
              <a:ea typeface="Arial"/>
              <a:cs typeface="Arial"/>
              <a:sym typeface="Arial"/>
            </a:endParaRPr>
          </a:p>
        </p:txBody>
      </p:sp>
      <p:sp>
        <p:nvSpPr>
          <p:cNvPr id="801" name="Google Shape;801;p99"/>
          <p:cNvSpPr txBox="1"/>
          <p:nvPr/>
        </p:nvSpPr>
        <p:spPr>
          <a:xfrm>
            <a:off x="8865151" y="6269872"/>
            <a:ext cx="1857420"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1" u="none" strike="noStrike" cap="none">
                <a:solidFill>
                  <a:schemeClr val="dk1"/>
                </a:solidFill>
                <a:latin typeface="Times New Roman"/>
                <a:ea typeface="Times New Roman"/>
                <a:cs typeface="Times New Roman"/>
                <a:sym typeface="Times New Roman"/>
              </a:rPr>
              <a:t>Fonte: site WEG</a:t>
            </a:r>
            <a:endParaRPr sz="1400" b="0" i="1" u="none" strike="noStrike" cap="none">
              <a:solidFill>
                <a:srgbClr val="000000"/>
              </a:solidFill>
              <a:latin typeface="Times New Roman"/>
              <a:ea typeface="Times New Roman"/>
              <a:cs typeface="Times New Roman"/>
              <a:sym typeface="Times New Roman"/>
            </a:endParaRPr>
          </a:p>
        </p:txBody>
      </p:sp>
      <p:sp>
        <p:nvSpPr>
          <p:cNvPr id="802" name="Google Shape;802;p99"/>
          <p:cNvSpPr txBox="1"/>
          <p:nvPr/>
        </p:nvSpPr>
        <p:spPr>
          <a:xfrm>
            <a:off x="558550" y="5219928"/>
            <a:ext cx="7745932" cy="1292631"/>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800" b="1" i="0" u="none" strike="noStrike" cap="none">
                <a:solidFill>
                  <a:schemeClr val="dk1"/>
                </a:solidFill>
                <a:latin typeface="Times New Roman"/>
                <a:ea typeface="Times New Roman"/>
                <a:cs typeface="Times New Roman"/>
                <a:sym typeface="Times New Roman"/>
              </a:rPr>
              <a:t>NOTA:</a:t>
            </a:r>
            <a:r>
              <a:rPr lang="pt-BR" sz="1800" b="0" i="0" u="none" strike="noStrike" cap="none">
                <a:solidFill>
                  <a:schemeClr val="dk1"/>
                </a:solidFill>
                <a:latin typeface="Times New Roman"/>
                <a:ea typeface="Times New Roman"/>
                <a:cs typeface="Times New Roman"/>
                <a:sym typeface="Times New Roman"/>
              </a:rPr>
              <a:t> Este componente faz parte do conjunto e é recomendado no próprio catálogo da WEG para uso com o banco de capacitores. Ao selecionar um banco de capacitores no catálogo, a WEG já indica os disjuntores e contatores compatíveis, e o grupo optou por seguir essas recomendações.</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100"/>
          <p:cNvSpPr txBox="1">
            <a:spLocks noGrp="1"/>
          </p:cNvSpPr>
          <p:nvPr>
            <p:ph type="ctrTitle"/>
          </p:nvPr>
        </p:nvSpPr>
        <p:spPr>
          <a:xfrm>
            <a:off x="426720" y="345441"/>
            <a:ext cx="104952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800"/>
              <a:buFont typeface="Calibri"/>
              <a:buNone/>
            </a:pPr>
            <a:r>
              <a:rPr lang="pt-BR" sz="3800"/>
              <a:t>CORREÇÃO DE FATOR DE POTÊNCIA </a:t>
            </a:r>
            <a:endParaRPr sz="3800"/>
          </a:p>
        </p:txBody>
      </p:sp>
      <p:sp>
        <p:nvSpPr>
          <p:cNvPr id="808" name="Google Shape;808;p100"/>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09" name="Google Shape;809;p100"/>
          <p:cNvSpPr txBox="1">
            <a:spLocks noGrp="1"/>
          </p:cNvSpPr>
          <p:nvPr>
            <p:ph type="sldNum" idx="12"/>
          </p:nvPr>
        </p:nvSpPr>
        <p:spPr>
          <a:xfrm>
            <a:off x="11694895" y="6110486"/>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35</a:t>
            </a:fld>
            <a:endParaRPr sz="2400" b="1">
              <a:solidFill>
                <a:schemeClr val="lt1"/>
              </a:solidFill>
            </a:endParaRPr>
          </a:p>
        </p:txBody>
      </p:sp>
      <p:sp>
        <p:nvSpPr>
          <p:cNvPr id="810" name="Google Shape;810;p100"/>
          <p:cNvSpPr txBox="1"/>
          <p:nvPr/>
        </p:nvSpPr>
        <p:spPr>
          <a:xfrm>
            <a:off x="474824" y="1648896"/>
            <a:ext cx="10881360" cy="64629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a:solidFill>
                  <a:schemeClr val="dk1"/>
                </a:solidFill>
                <a:latin typeface="Times New Roman"/>
                <a:ea typeface="Times New Roman"/>
                <a:cs typeface="Times New Roman"/>
                <a:sym typeface="Times New Roman"/>
              </a:rPr>
              <a:t>A proteção do sistema foi realizada com disjuntores termomagnéticos da linha DWB da WEG, dimensionados com base nas correntes corrigidas após inserção dos reatores e na seção dos cabos utilizados.</a:t>
            </a:r>
            <a:endParaRPr sz="1800" b="0" i="0" u="none" strike="noStrike" cap="none">
              <a:solidFill>
                <a:schemeClr val="dk1"/>
              </a:solidFill>
              <a:latin typeface="Times New Roman"/>
              <a:ea typeface="Times New Roman"/>
              <a:cs typeface="Times New Roman"/>
              <a:sym typeface="Times New Roman"/>
            </a:endParaRPr>
          </a:p>
        </p:txBody>
      </p:sp>
      <p:pic>
        <p:nvPicPr>
          <p:cNvPr id="811" name="Google Shape;811;p100"/>
          <p:cNvPicPr preferRelativeResize="0"/>
          <p:nvPr/>
        </p:nvPicPr>
        <p:blipFill rotWithShape="1">
          <a:blip r:embed="rId3">
            <a:alphaModFix/>
          </a:blip>
          <a:srcRect/>
          <a:stretch/>
        </p:blipFill>
        <p:spPr>
          <a:xfrm>
            <a:off x="7819250" y="2469515"/>
            <a:ext cx="3817464" cy="3817464"/>
          </a:xfrm>
          <a:prstGeom prst="rect">
            <a:avLst/>
          </a:prstGeom>
          <a:noFill/>
          <a:ln>
            <a:noFill/>
          </a:ln>
        </p:spPr>
      </p:pic>
      <p:graphicFrame>
        <p:nvGraphicFramePr>
          <p:cNvPr id="812" name="Google Shape;812;p100"/>
          <p:cNvGraphicFramePr/>
          <p:nvPr>
            <p:extLst>
              <p:ext uri="{D42A27DB-BD31-4B8C-83A1-F6EECF244321}">
                <p14:modId xmlns:p14="http://schemas.microsoft.com/office/powerpoint/2010/main" val="3493026970"/>
              </p:ext>
            </p:extLst>
          </p:nvPr>
        </p:nvGraphicFramePr>
        <p:xfrm>
          <a:off x="504976" y="3163714"/>
          <a:ext cx="7379200" cy="1636275"/>
        </p:xfrm>
        <a:graphic>
          <a:graphicData uri="http://schemas.openxmlformats.org/drawingml/2006/table">
            <a:tbl>
              <a:tblPr bandRow="1">
                <a:noFill/>
                <a:tableStyleId>{445620C0-9592-42EA-89DE-DE26D677918F}</a:tableStyleId>
              </a:tblPr>
              <a:tblGrid>
                <a:gridCol w="766250">
                  <a:extLst>
                    <a:ext uri="{9D8B030D-6E8A-4147-A177-3AD203B41FA5}">
                      <a16:colId xmlns:a16="http://schemas.microsoft.com/office/drawing/2014/main" val="20000"/>
                    </a:ext>
                  </a:extLst>
                </a:gridCol>
                <a:gridCol w="2010300">
                  <a:extLst>
                    <a:ext uri="{9D8B030D-6E8A-4147-A177-3AD203B41FA5}">
                      <a16:colId xmlns:a16="http://schemas.microsoft.com/office/drawing/2014/main" val="20001"/>
                    </a:ext>
                  </a:extLst>
                </a:gridCol>
                <a:gridCol w="1554650">
                  <a:extLst>
                    <a:ext uri="{9D8B030D-6E8A-4147-A177-3AD203B41FA5}">
                      <a16:colId xmlns:a16="http://schemas.microsoft.com/office/drawing/2014/main" val="20002"/>
                    </a:ext>
                  </a:extLst>
                </a:gridCol>
                <a:gridCol w="1857800">
                  <a:extLst>
                    <a:ext uri="{9D8B030D-6E8A-4147-A177-3AD203B41FA5}">
                      <a16:colId xmlns:a16="http://schemas.microsoft.com/office/drawing/2014/main" val="20003"/>
                    </a:ext>
                  </a:extLst>
                </a:gridCol>
                <a:gridCol w="1190200">
                  <a:extLst>
                    <a:ext uri="{9D8B030D-6E8A-4147-A177-3AD203B41FA5}">
                      <a16:colId xmlns:a16="http://schemas.microsoft.com/office/drawing/2014/main" val="20004"/>
                    </a:ext>
                  </a:extLst>
                </a:gridCol>
              </a:tblGrid>
              <a:tr h="842125">
                <a:tc>
                  <a:txBody>
                    <a:bodyPr/>
                    <a:lstStyle/>
                    <a:p>
                      <a:pPr marL="0" marR="0" lvl="0" indent="0" algn="ctr" rtl="0">
                        <a:lnSpc>
                          <a:spcPct val="150000"/>
                        </a:lnSpc>
                        <a:spcBef>
                          <a:spcPts val="0"/>
                        </a:spcBef>
                        <a:spcAft>
                          <a:spcPts val="0"/>
                        </a:spcAft>
                        <a:buClr>
                          <a:srgbClr val="000000"/>
                        </a:buClr>
                        <a:buSzPts val="1600"/>
                        <a:buFont typeface="Arial"/>
                        <a:buNone/>
                      </a:pPr>
                      <a:r>
                        <a:rPr lang="pt-BR" sz="1600" b="1" u="none" strike="noStrike" cap="none">
                          <a:solidFill>
                            <a:schemeClr val="lt1"/>
                          </a:solidFill>
                        </a:rPr>
                        <a:t>Área</a:t>
                      </a:r>
                      <a:endParaRPr sz="2000" b="1" u="none" strike="noStrike" cap="none">
                        <a:solidFill>
                          <a:schemeClr val="lt1"/>
                        </a:solidFill>
                        <a:latin typeface="Calibri"/>
                        <a:ea typeface="Calibri"/>
                        <a:cs typeface="Calibri"/>
                        <a:sym typeface="Calibri"/>
                      </a:endParaRPr>
                    </a:p>
                  </a:txBody>
                  <a:tcPr marL="68575" marR="68575" marT="0" marB="0" anchor="ctr">
                    <a:solidFill>
                      <a:srgbClr val="595959"/>
                    </a:solidFill>
                  </a:tcP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b="1" u="none" strike="noStrike" cap="none">
                          <a:solidFill>
                            <a:schemeClr val="lt1"/>
                          </a:solidFill>
                        </a:rPr>
                        <a:t>Modelo do Disjuntor</a:t>
                      </a:r>
                      <a:endParaRPr sz="2000" b="1" u="none" strike="noStrike" cap="none">
                        <a:solidFill>
                          <a:schemeClr val="lt1"/>
                        </a:solidFill>
                        <a:latin typeface="Calibri"/>
                        <a:ea typeface="Calibri"/>
                        <a:cs typeface="Calibri"/>
                        <a:sym typeface="Calibri"/>
                      </a:endParaRPr>
                    </a:p>
                  </a:txBody>
                  <a:tcPr marL="68575" marR="68575" marT="0" marB="0" anchor="ctr">
                    <a:solidFill>
                      <a:srgbClr val="595959"/>
                    </a:solidFill>
                  </a:tcP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b="1" u="none" strike="noStrike" cap="none">
                          <a:solidFill>
                            <a:schemeClr val="lt1"/>
                          </a:solidFill>
                        </a:rPr>
                        <a:t>Corrente Nominal (A)</a:t>
                      </a:r>
                      <a:endParaRPr sz="2000" b="1" u="none" strike="noStrike" cap="none">
                        <a:solidFill>
                          <a:schemeClr val="lt1"/>
                        </a:solidFill>
                        <a:latin typeface="Calibri"/>
                        <a:ea typeface="Calibri"/>
                        <a:cs typeface="Calibri"/>
                        <a:sym typeface="Calibri"/>
                      </a:endParaRPr>
                    </a:p>
                  </a:txBody>
                  <a:tcPr marL="68575" marR="68575" marT="0" marB="0" anchor="ctr">
                    <a:solidFill>
                      <a:srgbClr val="595959"/>
                    </a:solidFill>
                  </a:tcP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b="1" u="none" strike="noStrike" cap="none">
                          <a:solidFill>
                            <a:schemeClr val="lt1"/>
                          </a:solidFill>
                        </a:rPr>
                        <a:t>Corrente de interrupção (KA)</a:t>
                      </a:r>
                      <a:endParaRPr sz="2000" b="1" u="none" strike="noStrike" cap="none">
                        <a:solidFill>
                          <a:schemeClr val="lt1"/>
                        </a:solidFill>
                        <a:latin typeface="Calibri"/>
                        <a:ea typeface="Calibri"/>
                        <a:cs typeface="Calibri"/>
                        <a:sym typeface="Calibri"/>
                      </a:endParaRPr>
                    </a:p>
                  </a:txBody>
                  <a:tcPr marL="68575" marR="68575" marT="0" marB="0" anchor="ctr">
                    <a:solidFill>
                      <a:srgbClr val="595959"/>
                    </a:solidFill>
                  </a:tcP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b="1" u="none" strike="noStrike" cap="none">
                          <a:solidFill>
                            <a:schemeClr val="lt1"/>
                          </a:solidFill>
                        </a:rPr>
                        <a:t>Polos</a:t>
                      </a:r>
                      <a:endParaRPr sz="2000" b="1" u="none" strike="noStrike" cap="none">
                        <a:solidFill>
                          <a:schemeClr val="lt1"/>
                        </a:solidFill>
                        <a:latin typeface="Calibri"/>
                        <a:ea typeface="Calibri"/>
                        <a:cs typeface="Calibri"/>
                        <a:sym typeface="Calibri"/>
                      </a:endParaRPr>
                    </a:p>
                  </a:txBody>
                  <a:tcPr marL="68575" marR="68575" marT="0" marB="0" anchor="ctr">
                    <a:solidFill>
                      <a:srgbClr val="595959"/>
                    </a:solidFill>
                  </a:tcPr>
                </a:tc>
                <a:extLst>
                  <a:ext uri="{0D108BD9-81ED-4DB2-BD59-A6C34878D82A}">
                    <a16:rowId xmlns:a16="http://schemas.microsoft.com/office/drawing/2014/main" val="10000"/>
                  </a:ext>
                </a:extLst>
              </a:tr>
              <a:tr h="397075">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dirty="0"/>
                        <a:t>1</a:t>
                      </a:r>
                      <a:endParaRPr sz="2000" u="none" strike="noStrike" cap="none" dirty="0">
                        <a:latin typeface="Calibri"/>
                        <a:ea typeface="Calibri"/>
                        <a:cs typeface="Calibri"/>
                        <a:sym typeface="Calibri"/>
                      </a:endParaRPr>
                    </a:p>
                  </a:txBody>
                  <a:tcPr marL="68575" marR="68575" marT="0" marB="0" anchor="ct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DWB160B125-3DX</a:t>
                      </a:r>
                      <a:endParaRPr sz="20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125</a:t>
                      </a:r>
                      <a:endParaRPr sz="20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16</a:t>
                      </a:r>
                      <a:endParaRPr sz="200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a:t>3</a:t>
                      </a:r>
                      <a:endParaRPr sz="2000" u="none" strike="noStrike" cap="none">
                        <a:latin typeface="Calibri"/>
                        <a:ea typeface="Calibri"/>
                        <a:cs typeface="Calibri"/>
                        <a:sym typeface="Calibri"/>
                      </a:endParaRPr>
                    </a:p>
                  </a:txBody>
                  <a:tcPr marL="68575" marR="68575" marT="0" marB="0" anchor="ctr"/>
                </a:tc>
                <a:extLst>
                  <a:ext uri="{0D108BD9-81ED-4DB2-BD59-A6C34878D82A}">
                    <a16:rowId xmlns:a16="http://schemas.microsoft.com/office/drawing/2014/main" val="10001"/>
                  </a:ext>
                </a:extLst>
              </a:tr>
              <a:tr h="397075">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dirty="0"/>
                        <a:t>2</a:t>
                      </a:r>
                      <a:endParaRPr sz="2000" u="none" strike="noStrike" cap="none" dirty="0">
                        <a:latin typeface="Calibri"/>
                        <a:ea typeface="Calibri"/>
                        <a:cs typeface="Calibri"/>
                        <a:sym typeface="Calibri"/>
                      </a:endParaRPr>
                    </a:p>
                  </a:txBody>
                  <a:tcPr marL="68575" marR="68575" marT="0" marB="0" anchor="ctr">
                    <a:noFill/>
                  </a:tcP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dirty="0"/>
                        <a:t>DWB160B50-3DX</a:t>
                      </a:r>
                      <a:endParaRPr sz="2000" u="none" strike="noStrike" cap="none" dirty="0">
                        <a:latin typeface="Calibri"/>
                        <a:ea typeface="Calibri"/>
                        <a:cs typeface="Calibri"/>
                        <a:sym typeface="Calibri"/>
                      </a:endParaRPr>
                    </a:p>
                  </a:txBody>
                  <a:tcPr marL="68575" marR="68575" marT="0" marB="0" anchor="ctr">
                    <a:noFill/>
                  </a:tcP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dirty="0"/>
                        <a:t>50</a:t>
                      </a:r>
                      <a:endParaRPr sz="2000" u="none" strike="noStrike" cap="none" dirty="0">
                        <a:latin typeface="Calibri"/>
                        <a:ea typeface="Calibri"/>
                        <a:cs typeface="Calibri"/>
                        <a:sym typeface="Calibri"/>
                      </a:endParaRPr>
                    </a:p>
                  </a:txBody>
                  <a:tcPr marL="68575" marR="68575" marT="0" marB="0" anchor="ctr">
                    <a:noFill/>
                  </a:tcP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dirty="0"/>
                        <a:t>16</a:t>
                      </a:r>
                      <a:endParaRPr sz="2000" u="none" strike="noStrike" cap="none" dirty="0">
                        <a:latin typeface="Calibri"/>
                        <a:ea typeface="Calibri"/>
                        <a:cs typeface="Calibri"/>
                        <a:sym typeface="Calibri"/>
                      </a:endParaRPr>
                    </a:p>
                  </a:txBody>
                  <a:tcPr marL="68575" marR="68575" marT="0" marB="0" anchor="ctr">
                    <a:noFill/>
                  </a:tcPr>
                </a:tc>
                <a:tc>
                  <a:txBody>
                    <a:bodyPr/>
                    <a:lstStyle/>
                    <a:p>
                      <a:pPr marL="0" marR="0" lvl="0" indent="0" algn="ctr" rtl="0">
                        <a:lnSpc>
                          <a:spcPct val="150000"/>
                        </a:lnSpc>
                        <a:spcBef>
                          <a:spcPts val="0"/>
                        </a:spcBef>
                        <a:spcAft>
                          <a:spcPts val="0"/>
                        </a:spcAft>
                        <a:buClr>
                          <a:srgbClr val="000000"/>
                        </a:buClr>
                        <a:buSzPts val="1600"/>
                        <a:buFont typeface="Arial"/>
                        <a:buNone/>
                      </a:pPr>
                      <a:r>
                        <a:rPr lang="pt-BR" sz="1600" u="none" strike="noStrike" cap="none" dirty="0"/>
                        <a:t>3</a:t>
                      </a:r>
                      <a:endParaRPr sz="2000" u="none" strike="noStrike" cap="none" dirty="0">
                        <a:latin typeface="Calibri"/>
                        <a:ea typeface="Calibri"/>
                        <a:cs typeface="Calibri"/>
                        <a:sym typeface="Calibri"/>
                      </a:endParaRPr>
                    </a:p>
                  </a:txBody>
                  <a:tcPr marL="68575" marR="68575" marT="0" marB="0" anchor="ctr">
                    <a:noFill/>
                  </a:tcPr>
                </a:tc>
                <a:extLst>
                  <a:ext uri="{0D108BD9-81ED-4DB2-BD59-A6C34878D82A}">
                    <a16:rowId xmlns:a16="http://schemas.microsoft.com/office/drawing/2014/main" val="10002"/>
                  </a:ext>
                </a:extLst>
              </a:tr>
            </a:tbl>
          </a:graphicData>
        </a:graphic>
      </p:graphicFrame>
      <p:sp>
        <p:nvSpPr>
          <p:cNvPr id="813" name="Google Shape;813;p100"/>
          <p:cNvSpPr txBox="1"/>
          <p:nvPr/>
        </p:nvSpPr>
        <p:spPr>
          <a:xfrm>
            <a:off x="474824" y="1187231"/>
            <a:ext cx="489851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pt-BR" sz="2400" b="0" i="0" u="none" strike="noStrike" cap="none">
                <a:solidFill>
                  <a:srgbClr val="000000"/>
                </a:solidFill>
                <a:latin typeface="Arial"/>
                <a:ea typeface="Arial"/>
                <a:cs typeface="Arial"/>
                <a:sym typeface="Arial"/>
              </a:rPr>
              <a:t>DISJUNTORES</a:t>
            </a:r>
            <a:endParaRPr sz="1400" b="0" i="0" u="none" strike="noStrike" cap="none">
              <a:solidFill>
                <a:srgbClr val="000000"/>
              </a:solidFill>
              <a:latin typeface="Arial"/>
              <a:ea typeface="Arial"/>
              <a:cs typeface="Arial"/>
              <a:sym typeface="Arial"/>
            </a:endParaRPr>
          </a:p>
        </p:txBody>
      </p:sp>
      <p:sp>
        <p:nvSpPr>
          <p:cNvPr id="814" name="Google Shape;814;p100"/>
          <p:cNvSpPr txBox="1"/>
          <p:nvPr/>
        </p:nvSpPr>
        <p:spPr>
          <a:xfrm>
            <a:off x="8865137" y="6090166"/>
            <a:ext cx="1857420"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1" u="none" strike="noStrike" cap="none">
                <a:solidFill>
                  <a:schemeClr val="dk1"/>
                </a:solidFill>
                <a:latin typeface="Times New Roman"/>
                <a:ea typeface="Times New Roman"/>
                <a:cs typeface="Times New Roman"/>
                <a:sym typeface="Times New Roman"/>
              </a:rPr>
              <a:t>Fonte: site WEG</a:t>
            </a:r>
            <a:endParaRPr sz="1400" b="0" i="1" u="none" strike="noStrike" cap="none">
              <a:solidFill>
                <a:srgbClr val="000000"/>
              </a:solidFill>
              <a:latin typeface="Times New Roman"/>
              <a:ea typeface="Times New Roman"/>
              <a:cs typeface="Times New Roman"/>
              <a:sym typeface="Times New Roman"/>
            </a:endParaRPr>
          </a:p>
        </p:txBody>
      </p:sp>
      <p:sp>
        <p:nvSpPr>
          <p:cNvPr id="815" name="Google Shape;815;p100"/>
          <p:cNvSpPr txBox="1"/>
          <p:nvPr/>
        </p:nvSpPr>
        <p:spPr>
          <a:xfrm>
            <a:off x="474824" y="5219928"/>
            <a:ext cx="7745932" cy="1292631"/>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800" b="1" i="0" u="none" strike="noStrike" cap="none">
                <a:solidFill>
                  <a:schemeClr val="dk1"/>
                </a:solidFill>
                <a:latin typeface="Times New Roman"/>
                <a:ea typeface="Times New Roman"/>
                <a:cs typeface="Times New Roman"/>
                <a:sym typeface="Times New Roman"/>
              </a:rPr>
              <a:t>NOTA:</a:t>
            </a:r>
            <a:r>
              <a:rPr lang="pt-BR" sz="1800" b="0" i="0" u="none" strike="noStrike" cap="none">
                <a:solidFill>
                  <a:schemeClr val="dk1"/>
                </a:solidFill>
                <a:latin typeface="Times New Roman"/>
                <a:ea typeface="Times New Roman"/>
                <a:cs typeface="Times New Roman"/>
                <a:sym typeface="Times New Roman"/>
              </a:rPr>
              <a:t> Este componente faz parte do conjunto e é recomendado no próprio catálogo da WEG para uso com o banco de capacitores. Ao selecionar um banco de capacitores no catálogo, a WEG já indica os disjuntores e contatores compatíveis, e o grupo optou por seguir essas recomendações.</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g3618ad7e416_0_7"/>
          <p:cNvSpPr txBox="1">
            <a:spLocks noGrp="1"/>
          </p:cNvSpPr>
          <p:nvPr>
            <p:ph type="ctrTitle"/>
          </p:nvPr>
        </p:nvSpPr>
        <p:spPr>
          <a:xfrm>
            <a:off x="426720" y="345441"/>
            <a:ext cx="10495200" cy="980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6000"/>
              <a:buFont typeface="Calibri"/>
              <a:buNone/>
            </a:pPr>
            <a:r>
              <a:rPr lang="pt-BR" sz="3800">
                <a:latin typeface="Calibri"/>
                <a:ea typeface="Calibri"/>
                <a:cs typeface="Calibri"/>
                <a:sym typeface="Calibri"/>
              </a:rPr>
              <a:t>TRANSFORMADOR DE POTÊNCIA</a:t>
            </a:r>
            <a:endParaRPr sz="3800">
              <a:latin typeface="Calibri"/>
              <a:ea typeface="Calibri"/>
              <a:cs typeface="Calibri"/>
              <a:sym typeface="Calibri"/>
            </a:endParaRPr>
          </a:p>
        </p:txBody>
      </p:sp>
      <p:sp>
        <p:nvSpPr>
          <p:cNvPr id="821" name="Google Shape;821;g3618ad7e416_0_7"/>
          <p:cNvSpPr txBox="1">
            <a:spLocks noGrp="1"/>
          </p:cNvSpPr>
          <p:nvPr>
            <p:ph type="subTitle" idx="1"/>
          </p:nvPr>
        </p:nvSpPr>
        <p:spPr>
          <a:xfrm>
            <a:off x="426720" y="1326197"/>
            <a:ext cx="10160000" cy="3022283"/>
          </a:xfrm>
          <a:prstGeom prst="rect">
            <a:avLst/>
          </a:prstGeom>
          <a:noFill/>
          <a:ln>
            <a:noFill/>
          </a:ln>
        </p:spPr>
        <p:txBody>
          <a:bodyPr spcFirstLastPara="1" wrap="square" lIns="91425" tIns="45700" rIns="91425" bIns="45700" anchor="t" anchorCtr="0">
            <a:noAutofit/>
          </a:bodyPr>
          <a:lstStyle/>
          <a:p>
            <a:pPr marL="457200" lvl="0" indent="-342900" algn="just" rtl="0">
              <a:lnSpc>
                <a:spcPct val="90000"/>
              </a:lnSpc>
              <a:spcBef>
                <a:spcPts val="1000"/>
              </a:spcBef>
              <a:spcAft>
                <a:spcPts val="0"/>
              </a:spcAft>
              <a:buSzPts val="1800"/>
              <a:buFont typeface="Arial"/>
              <a:buChar char="•"/>
            </a:pPr>
            <a:r>
              <a:rPr lang="pt-BR" sz="1800" dirty="0">
                <a:latin typeface="Times New Roman"/>
                <a:ea typeface="Times New Roman"/>
                <a:cs typeface="Times New Roman"/>
                <a:sym typeface="Times New Roman"/>
              </a:rPr>
              <a:t>Para especificarmos adequadamente o transformador de potência da instalação, é necessário, primeiramente, calcular a potência aparente (kVA) de cada setor da planta industrial.</a:t>
            </a:r>
            <a:endParaRPr dirty="0"/>
          </a:p>
          <a:p>
            <a:pPr marL="114300" lvl="0" indent="0" algn="just" rtl="0">
              <a:lnSpc>
                <a:spcPct val="90000"/>
              </a:lnSpc>
              <a:spcBef>
                <a:spcPts val="1000"/>
              </a:spcBef>
              <a:spcAft>
                <a:spcPts val="0"/>
              </a:spcAft>
              <a:buSzPts val="1800"/>
              <a:buNone/>
            </a:pPr>
            <a:endParaRPr sz="1800" dirty="0">
              <a:latin typeface="Times New Roman"/>
              <a:ea typeface="Times New Roman"/>
              <a:cs typeface="Times New Roman"/>
              <a:sym typeface="Times New Roman"/>
            </a:endParaRPr>
          </a:p>
          <a:p>
            <a:pPr marL="457200" lvl="0" indent="-342900" algn="just" rtl="0">
              <a:lnSpc>
                <a:spcPct val="90000"/>
              </a:lnSpc>
              <a:spcBef>
                <a:spcPts val="1000"/>
              </a:spcBef>
              <a:spcAft>
                <a:spcPts val="0"/>
              </a:spcAft>
              <a:buSzPts val="1800"/>
              <a:buFont typeface="Arial"/>
              <a:buChar char="•"/>
            </a:pPr>
            <a:r>
              <a:rPr lang="pt-BR" sz="1800" dirty="0">
                <a:latin typeface="Times New Roman"/>
                <a:ea typeface="Times New Roman"/>
                <a:cs typeface="Times New Roman"/>
                <a:sym typeface="Times New Roman"/>
              </a:rPr>
              <a:t>É importante destacar que, ao especificar o transformador, foi considerado um acréscimo de 35% sobre a potência aparente total da instalação, com o objetivo de acomodar futuras expansões da planta industrial.</a:t>
            </a:r>
            <a:endParaRPr dirty="0"/>
          </a:p>
          <a:p>
            <a:pPr marL="114300" lvl="0" indent="0" algn="just" rtl="0">
              <a:lnSpc>
                <a:spcPct val="90000"/>
              </a:lnSpc>
              <a:spcBef>
                <a:spcPts val="1000"/>
              </a:spcBef>
              <a:spcAft>
                <a:spcPts val="0"/>
              </a:spcAft>
              <a:buSzPts val="1800"/>
              <a:buNone/>
            </a:pPr>
            <a:endParaRPr sz="1800" dirty="0">
              <a:latin typeface="Times New Roman"/>
              <a:ea typeface="Times New Roman"/>
              <a:cs typeface="Times New Roman"/>
              <a:sym typeface="Times New Roman"/>
            </a:endParaRPr>
          </a:p>
          <a:p>
            <a:pPr marL="457200" lvl="0" indent="-342900" algn="just" rtl="0">
              <a:lnSpc>
                <a:spcPct val="90000"/>
              </a:lnSpc>
              <a:spcBef>
                <a:spcPts val="1000"/>
              </a:spcBef>
              <a:spcAft>
                <a:spcPts val="0"/>
              </a:spcAft>
              <a:buSzPts val="1800"/>
              <a:buFont typeface="Arial"/>
              <a:buChar char="•"/>
            </a:pPr>
            <a:r>
              <a:rPr lang="pt-BR" sz="1800" dirty="0">
                <a:latin typeface="Times New Roman"/>
                <a:ea typeface="Times New Roman"/>
                <a:cs typeface="Times New Roman"/>
                <a:sym typeface="Times New Roman"/>
              </a:rPr>
              <a:t>Na tabela a seguir podemos ver a distribuição das potências aparentes por máquina e por setor: </a:t>
            </a:r>
            <a:endParaRPr sz="1800" dirty="0">
              <a:latin typeface="Times New Roman"/>
              <a:ea typeface="Times New Roman"/>
              <a:cs typeface="Times New Roman"/>
              <a:sym typeface="Times New Roman"/>
            </a:endParaRPr>
          </a:p>
          <a:p>
            <a:pPr marL="0" lvl="0" indent="0" algn="just" rtl="0">
              <a:lnSpc>
                <a:spcPct val="90000"/>
              </a:lnSpc>
              <a:spcBef>
                <a:spcPts val="1000"/>
              </a:spcBef>
              <a:spcAft>
                <a:spcPts val="0"/>
              </a:spcAft>
              <a:buClr>
                <a:schemeClr val="dk1"/>
              </a:buClr>
              <a:buSzPts val="1800"/>
              <a:buNone/>
            </a:pPr>
            <a:endParaRPr sz="1800" dirty="0">
              <a:latin typeface="Times New Roman"/>
              <a:ea typeface="Times New Roman"/>
              <a:cs typeface="Times New Roman"/>
              <a:sym typeface="Times New Roman"/>
            </a:endParaRPr>
          </a:p>
        </p:txBody>
      </p:sp>
      <p:sp>
        <p:nvSpPr>
          <p:cNvPr id="822" name="Google Shape;822;g3618ad7e416_0_7"/>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23" name="Google Shape;823;g3618ad7e416_0_7"/>
          <p:cNvSpPr txBox="1">
            <a:spLocks noGrp="1"/>
          </p:cNvSpPr>
          <p:nvPr>
            <p:ph type="sldNum" idx="12"/>
          </p:nvPr>
        </p:nvSpPr>
        <p:spPr>
          <a:xfrm>
            <a:off x="11694895" y="61944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36</a:t>
            </a:fld>
            <a:endParaRPr sz="2400" b="1">
              <a:solidFill>
                <a:schemeClr val="lt1"/>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g3618ad7e416_0_15"/>
          <p:cNvSpPr txBox="1">
            <a:spLocks noGrp="1"/>
          </p:cNvSpPr>
          <p:nvPr>
            <p:ph type="ctrTitle"/>
          </p:nvPr>
        </p:nvSpPr>
        <p:spPr>
          <a:xfrm>
            <a:off x="426720" y="345441"/>
            <a:ext cx="10495200" cy="980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6000"/>
              <a:buFont typeface="Calibri"/>
              <a:buNone/>
            </a:pPr>
            <a:r>
              <a:rPr lang="pt-BR" sz="3800">
                <a:latin typeface="Calibri"/>
                <a:ea typeface="Calibri"/>
                <a:cs typeface="Calibri"/>
                <a:sym typeface="Calibri"/>
              </a:rPr>
              <a:t>TRANSFORMADOR DE POTÊNCIA</a:t>
            </a:r>
            <a:endParaRPr sz="3800">
              <a:latin typeface="Calibri"/>
              <a:ea typeface="Calibri"/>
              <a:cs typeface="Calibri"/>
              <a:sym typeface="Calibri"/>
            </a:endParaRPr>
          </a:p>
        </p:txBody>
      </p:sp>
      <p:sp>
        <p:nvSpPr>
          <p:cNvPr id="829" name="Google Shape;829;g3618ad7e416_0_15"/>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0" name="Google Shape;830;g3618ad7e416_0_15"/>
          <p:cNvSpPr txBox="1">
            <a:spLocks noGrp="1"/>
          </p:cNvSpPr>
          <p:nvPr>
            <p:ph type="sldNum" idx="12"/>
          </p:nvPr>
        </p:nvSpPr>
        <p:spPr>
          <a:xfrm>
            <a:off x="11694895" y="61944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37</a:t>
            </a:fld>
            <a:endParaRPr sz="2400" b="1">
              <a:solidFill>
                <a:schemeClr val="lt1"/>
              </a:solidFill>
            </a:endParaRPr>
          </a:p>
        </p:txBody>
      </p:sp>
      <p:graphicFrame>
        <p:nvGraphicFramePr>
          <p:cNvPr id="831" name="Google Shape;831;g3618ad7e416_0_15"/>
          <p:cNvGraphicFramePr/>
          <p:nvPr/>
        </p:nvGraphicFramePr>
        <p:xfrm>
          <a:off x="611835" y="1326141"/>
          <a:ext cx="9261425" cy="5137300"/>
        </p:xfrm>
        <a:graphic>
          <a:graphicData uri="http://schemas.openxmlformats.org/drawingml/2006/table">
            <a:tbl>
              <a:tblPr firstRow="1" firstCol="1" bandRow="1">
                <a:noFill/>
                <a:tableStyleId>{D3CBA835-0D28-4EEB-95A2-36F334E88D7F}</a:tableStyleId>
              </a:tblPr>
              <a:tblGrid>
                <a:gridCol w="2182500">
                  <a:extLst>
                    <a:ext uri="{9D8B030D-6E8A-4147-A177-3AD203B41FA5}">
                      <a16:colId xmlns:a16="http://schemas.microsoft.com/office/drawing/2014/main" val="20000"/>
                    </a:ext>
                  </a:extLst>
                </a:gridCol>
                <a:gridCol w="1831800">
                  <a:extLst>
                    <a:ext uri="{9D8B030D-6E8A-4147-A177-3AD203B41FA5}">
                      <a16:colId xmlns:a16="http://schemas.microsoft.com/office/drawing/2014/main" val="20001"/>
                    </a:ext>
                  </a:extLst>
                </a:gridCol>
                <a:gridCol w="1544300">
                  <a:extLst>
                    <a:ext uri="{9D8B030D-6E8A-4147-A177-3AD203B41FA5}">
                      <a16:colId xmlns:a16="http://schemas.microsoft.com/office/drawing/2014/main" val="20002"/>
                    </a:ext>
                  </a:extLst>
                </a:gridCol>
                <a:gridCol w="1698925">
                  <a:extLst>
                    <a:ext uri="{9D8B030D-6E8A-4147-A177-3AD203B41FA5}">
                      <a16:colId xmlns:a16="http://schemas.microsoft.com/office/drawing/2014/main" val="20003"/>
                    </a:ext>
                  </a:extLst>
                </a:gridCol>
                <a:gridCol w="2003900">
                  <a:extLst>
                    <a:ext uri="{9D8B030D-6E8A-4147-A177-3AD203B41FA5}">
                      <a16:colId xmlns:a16="http://schemas.microsoft.com/office/drawing/2014/main" val="20004"/>
                    </a:ext>
                  </a:extLst>
                </a:gridCol>
              </a:tblGrid>
              <a:tr h="698500">
                <a:tc>
                  <a:txBody>
                    <a:bodyPr/>
                    <a:lstStyle/>
                    <a:p>
                      <a:pPr marL="0" marR="0" lvl="0" indent="0" algn="ctr" rtl="0">
                        <a:lnSpc>
                          <a:spcPct val="115000"/>
                        </a:lnSpc>
                        <a:spcBef>
                          <a:spcPts val="0"/>
                        </a:spcBef>
                        <a:spcAft>
                          <a:spcPts val="0"/>
                        </a:spcAft>
                        <a:buClr>
                          <a:srgbClr val="000000"/>
                        </a:buClr>
                        <a:buSzPts val="1800"/>
                        <a:buFont typeface="Arial"/>
                        <a:buNone/>
                      </a:pPr>
                      <a:r>
                        <a:rPr lang="pt-BR" sz="1800" b="1" u="none" strike="noStrike" cap="none">
                          <a:solidFill>
                            <a:schemeClr val="lt1"/>
                          </a:solidFill>
                        </a:rPr>
                        <a:t>Área</a:t>
                      </a:r>
                      <a:endParaRPr sz="18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b="1" u="none" strike="noStrike" cap="none">
                          <a:solidFill>
                            <a:schemeClr val="lt1"/>
                          </a:solidFill>
                        </a:rPr>
                        <a:t>Carga</a:t>
                      </a:r>
                      <a:endParaRPr sz="18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b="1" u="none" strike="noStrike" cap="none">
                          <a:solidFill>
                            <a:schemeClr val="lt1"/>
                          </a:solidFill>
                        </a:rPr>
                        <a:t>Potência ativa (kW)</a:t>
                      </a:r>
                      <a:endParaRPr sz="18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b="1" u="none" strike="noStrike" cap="none">
                          <a:solidFill>
                            <a:schemeClr val="lt1"/>
                          </a:solidFill>
                        </a:rPr>
                        <a:t>Potência reativa (kVAr)</a:t>
                      </a:r>
                      <a:endParaRPr sz="18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b="1" u="none" strike="noStrike" cap="none">
                          <a:solidFill>
                            <a:schemeClr val="lt1"/>
                          </a:solidFill>
                        </a:rPr>
                        <a:t>Potência aparente (kVA)</a:t>
                      </a:r>
                      <a:endParaRPr sz="18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extLst>
                  <a:ext uri="{0D108BD9-81ED-4DB2-BD59-A6C34878D82A}">
                    <a16:rowId xmlns:a16="http://schemas.microsoft.com/office/drawing/2014/main" val="10000"/>
                  </a:ext>
                </a:extLst>
              </a:tr>
              <a:tr h="369900">
                <a:tc rowSpan="4">
                  <a:txBody>
                    <a:bodyPr/>
                    <a:lstStyle/>
                    <a:p>
                      <a:pPr marL="0" marR="0" lvl="0" indent="0" algn="ctr" rtl="0">
                        <a:lnSpc>
                          <a:spcPct val="100000"/>
                        </a:lnSpc>
                        <a:spcBef>
                          <a:spcPts val="0"/>
                        </a:spcBef>
                        <a:spcAft>
                          <a:spcPts val="0"/>
                        </a:spcAft>
                        <a:buClr>
                          <a:srgbClr val="000000"/>
                        </a:buClr>
                        <a:buSzPts val="1800"/>
                        <a:buFont typeface="Arial"/>
                        <a:buNone/>
                      </a:pPr>
                      <a:r>
                        <a:rPr lang="pt-BR" sz="1800" b="1" u="none" strike="noStrike" cap="none"/>
                        <a:t>1</a:t>
                      </a:r>
                      <a:endParaRPr sz="18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Motor 1</a:t>
                      </a:r>
                      <a:endParaRPr sz="18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37,00</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20,08</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46,17</a:t>
                      </a:r>
                      <a:endParaRPr sz="18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r h="369900">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Motor 2</a:t>
                      </a:r>
                      <a:endParaRPr sz="18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92,00</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45,93</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112,13</a:t>
                      </a:r>
                      <a:endParaRPr sz="18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2"/>
                  </a:ext>
                </a:extLst>
              </a:tr>
              <a:tr h="369900">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Motor 3</a:t>
                      </a:r>
                      <a:endParaRPr sz="18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22,00</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12,90</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29,02</a:t>
                      </a:r>
                      <a:endParaRPr sz="18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3"/>
                  </a:ext>
                </a:extLst>
              </a:tr>
              <a:tr h="369900">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Motor 4</a:t>
                      </a:r>
                      <a:endParaRPr sz="18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110,00</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56,13</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133,51</a:t>
                      </a:r>
                      <a:endParaRPr sz="18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4"/>
                  </a:ext>
                </a:extLst>
              </a:tr>
              <a:tr h="369900">
                <a:tc rowSpan="3">
                  <a:txBody>
                    <a:bodyPr/>
                    <a:lstStyle/>
                    <a:p>
                      <a:pPr marL="0" marR="0" lvl="0" indent="0" algn="ctr" rtl="0">
                        <a:lnSpc>
                          <a:spcPct val="115000"/>
                        </a:lnSpc>
                        <a:spcBef>
                          <a:spcPts val="0"/>
                        </a:spcBef>
                        <a:spcAft>
                          <a:spcPts val="0"/>
                        </a:spcAft>
                        <a:buClr>
                          <a:srgbClr val="000000"/>
                        </a:buClr>
                        <a:buSzPts val="1800"/>
                        <a:buFont typeface="Arial"/>
                        <a:buNone/>
                      </a:pPr>
                      <a:r>
                        <a:rPr lang="pt-BR" sz="1800" b="1" u="none" strike="noStrike" cap="none"/>
                        <a:t>2</a:t>
                      </a:r>
                      <a:endParaRPr sz="18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Motor 5</a:t>
                      </a:r>
                      <a:endParaRPr sz="18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15,00</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8,80</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19,91</a:t>
                      </a:r>
                      <a:endParaRPr sz="18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5"/>
                  </a:ext>
                </a:extLst>
              </a:tr>
              <a:tr h="369900">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Motor 6</a:t>
                      </a:r>
                      <a:endParaRPr sz="18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55,00</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28,07</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67,04</a:t>
                      </a:r>
                      <a:endParaRPr sz="18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6"/>
                  </a:ext>
                </a:extLst>
              </a:tr>
              <a:tr h="369900">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Motor 7</a:t>
                      </a:r>
                      <a:endParaRPr sz="18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22,00</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12,90</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29,02</a:t>
                      </a:r>
                      <a:endParaRPr sz="18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7"/>
                  </a:ext>
                </a:extLst>
              </a:tr>
              <a:tr h="369900">
                <a:tc rowSpan="5">
                  <a:txBody>
                    <a:bodyPr/>
                    <a:lstStyle/>
                    <a:p>
                      <a:pPr marL="0" marR="0" lvl="0" indent="0" algn="ctr" rtl="0">
                        <a:lnSpc>
                          <a:spcPct val="115000"/>
                        </a:lnSpc>
                        <a:spcBef>
                          <a:spcPts val="0"/>
                        </a:spcBef>
                        <a:spcAft>
                          <a:spcPts val="0"/>
                        </a:spcAft>
                        <a:buClr>
                          <a:srgbClr val="000000"/>
                        </a:buClr>
                        <a:buSzPts val="1800"/>
                        <a:buFont typeface="Arial"/>
                        <a:buNone/>
                      </a:pPr>
                      <a:r>
                        <a:rPr lang="pt-BR" sz="1800" b="1" u="none" strike="noStrike" cap="none"/>
                        <a:t>3</a:t>
                      </a:r>
                      <a:endParaRPr sz="18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Auxiliar</a:t>
                      </a:r>
                      <a:endParaRPr sz="18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75,00</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29,39</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81,52</a:t>
                      </a:r>
                      <a:endParaRPr sz="18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8"/>
                  </a:ext>
                </a:extLst>
              </a:tr>
              <a:tr h="369900">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Auxiliar</a:t>
                      </a:r>
                      <a:endParaRPr sz="18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75,00</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29,39</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81,52</a:t>
                      </a:r>
                      <a:endParaRPr sz="18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9"/>
                  </a:ext>
                </a:extLst>
              </a:tr>
              <a:tr h="369900">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Aquecimento 1</a:t>
                      </a:r>
                      <a:endParaRPr sz="18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30,00</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0,00</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30,00</a:t>
                      </a:r>
                      <a:endParaRPr sz="18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10"/>
                  </a:ext>
                </a:extLst>
              </a:tr>
              <a:tr h="369900">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Aquecimento 2</a:t>
                      </a:r>
                      <a:endParaRPr sz="18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25,00</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0,00</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25,00</a:t>
                      </a:r>
                      <a:endParaRPr sz="18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11"/>
                  </a:ext>
                </a:extLst>
              </a:tr>
              <a:tr h="369900">
                <a:tc vMerge="1">
                  <a:txBody>
                    <a:bodyPr/>
                    <a:lstStyle/>
                    <a:p>
                      <a:endParaRPr lang="pt-BR"/>
                    </a:p>
                  </a:txBody>
                  <a:tcP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Aquecimento 3</a:t>
                      </a:r>
                      <a:endParaRPr sz="1800" b="1"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40,00</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0,00</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800"/>
                        <a:buFont typeface="Arial"/>
                        <a:buNone/>
                      </a:pPr>
                      <a:r>
                        <a:rPr lang="pt-BR" sz="1800" u="none" strike="noStrike" cap="none"/>
                        <a:t>40,00</a:t>
                      </a:r>
                      <a:endParaRPr sz="18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12"/>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g3618ad7e416_0_24"/>
          <p:cNvSpPr txBox="1">
            <a:spLocks noGrp="1"/>
          </p:cNvSpPr>
          <p:nvPr>
            <p:ph type="ctrTitle"/>
          </p:nvPr>
        </p:nvSpPr>
        <p:spPr>
          <a:xfrm>
            <a:off x="426720" y="345441"/>
            <a:ext cx="10495200" cy="980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6000"/>
              <a:buFont typeface="Calibri"/>
              <a:buNone/>
            </a:pPr>
            <a:r>
              <a:rPr lang="pt-BR" sz="3800">
                <a:latin typeface="Calibri"/>
                <a:ea typeface="Calibri"/>
                <a:cs typeface="Calibri"/>
                <a:sym typeface="Calibri"/>
              </a:rPr>
              <a:t>TRANSFORMADOR DE POTÊNCIA</a:t>
            </a:r>
            <a:endParaRPr sz="3800">
              <a:latin typeface="Calibri"/>
              <a:ea typeface="Calibri"/>
              <a:cs typeface="Calibri"/>
              <a:sym typeface="Calibri"/>
            </a:endParaRPr>
          </a:p>
        </p:txBody>
      </p:sp>
      <p:sp>
        <p:nvSpPr>
          <p:cNvPr id="837" name="Google Shape;837;g3618ad7e416_0_24"/>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8" name="Google Shape;838;g3618ad7e416_0_24"/>
          <p:cNvSpPr txBox="1">
            <a:spLocks noGrp="1"/>
          </p:cNvSpPr>
          <p:nvPr>
            <p:ph type="sldNum" idx="12"/>
          </p:nvPr>
        </p:nvSpPr>
        <p:spPr>
          <a:xfrm>
            <a:off x="11694895" y="61944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38</a:t>
            </a:fld>
            <a:endParaRPr sz="2400" b="1">
              <a:solidFill>
                <a:schemeClr val="lt1"/>
              </a:solidFill>
            </a:endParaRPr>
          </a:p>
        </p:txBody>
      </p:sp>
      <p:sp>
        <p:nvSpPr>
          <p:cNvPr id="839" name="Google Shape;839;g3618ad7e416_0_24"/>
          <p:cNvSpPr txBox="1"/>
          <p:nvPr/>
        </p:nvSpPr>
        <p:spPr>
          <a:xfrm>
            <a:off x="509670" y="1343514"/>
            <a:ext cx="8790600" cy="434100"/>
          </a:xfrm>
          <a:prstGeom prst="rect">
            <a:avLst/>
          </a:prstGeom>
          <a:noFill/>
          <a:ln>
            <a:noFill/>
          </a:ln>
        </p:spPr>
        <p:txBody>
          <a:bodyPr spcFirstLastPara="1" wrap="square" lIns="91425" tIns="91425" rIns="91425" bIns="91425" anchor="t" anchorCtr="0">
            <a:spAutoFit/>
          </a:bodyPr>
          <a:lstStyle/>
          <a:p>
            <a:pPr marL="0" marR="0" lvl="0" indent="0" algn="just" rtl="0">
              <a:lnSpc>
                <a:spcPct val="90000"/>
              </a:lnSpc>
              <a:spcBef>
                <a:spcPts val="1000"/>
              </a:spcBef>
              <a:spcAft>
                <a:spcPts val="0"/>
              </a:spcAft>
              <a:buClr>
                <a:srgbClr val="000000"/>
              </a:buClr>
              <a:buSzPts val="1800"/>
              <a:buFont typeface="Arial"/>
              <a:buNone/>
            </a:pPr>
            <a:r>
              <a:rPr lang="pt-BR" sz="1800" b="0" i="0" u="none" strike="noStrike" cap="none">
                <a:solidFill>
                  <a:schemeClr val="dk1"/>
                </a:solidFill>
                <a:latin typeface="Times New Roman"/>
                <a:ea typeface="Times New Roman"/>
                <a:cs typeface="Times New Roman"/>
                <a:sym typeface="Times New Roman"/>
              </a:rPr>
              <a:t>Já a tabela abaixo demonstra a potência total que deverá ser suprida pelo transformador:</a:t>
            </a:r>
            <a:endParaRPr sz="1400" b="0" i="0" u="none" strike="noStrike" cap="none">
              <a:solidFill>
                <a:srgbClr val="000000"/>
              </a:solidFill>
              <a:latin typeface="Arial"/>
              <a:ea typeface="Arial"/>
              <a:cs typeface="Arial"/>
              <a:sym typeface="Arial"/>
            </a:endParaRPr>
          </a:p>
        </p:txBody>
      </p:sp>
      <p:graphicFrame>
        <p:nvGraphicFramePr>
          <p:cNvPr id="840" name="Google Shape;840;g3618ad7e416_0_24"/>
          <p:cNvGraphicFramePr/>
          <p:nvPr/>
        </p:nvGraphicFramePr>
        <p:xfrm>
          <a:off x="562745" y="2070663"/>
          <a:ext cx="10359175" cy="1571085"/>
        </p:xfrm>
        <a:graphic>
          <a:graphicData uri="http://schemas.openxmlformats.org/drawingml/2006/table">
            <a:tbl>
              <a:tblPr bandRow="1">
                <a:noFill/>
                <a:tableStyleId>{D3CBA835-0D28-4EEB-95A2-36F334E88D7F}</a:tableStyleId>
              </a:tblPr>
              <a:tblGrid>
                <a:gridCol w="1896975">
                  <a:extLst>
                    <a:ext uri="{9D8B030D-6E8A-4147-A177-3AD203B41FA5}">
                      <a16:colId xmlns:a16="http://schemas.microsoft.com/office/drawing/2014/main" val="20000"/>
                    </a:ext>
                  </a:extLst>
                </a:gridCol>
                <a:gridCol w="2115550">
                  <a:extLst>
                    <a:ext uri="{9D8B030D-6E8A-4147-A177-3AD203B41FA5}">
                      <a16:colId xmlns:a16="http://schemas.microsoft.com/office/drawing/2014/main" val="20001"/>
                    </a:ext>
                  </a:extLst>
                </a:gridCol>
                <a:gridCol w="2115550">
                  <a:extLst>
                    <a:ext uri="{9D8B030D-6E8A-4147-A177-3AD203B41FA5}">
                      <a16:colId xmlns:a16="http://schemas.microsoft.com/office/drawing/2014/main" val="20002"/>
                    </a:ext>
                  </a:extLst>
                </a:gridCol>
                <a:gridCol w="2115550">
                  <a:extLst>
                    <a:ext uri="{9D8B030D-6E8A-4147-A177-3AD203B41FA5}">
                      <a16:colId xmlns:a16="http://schemas.microsoft.com/office/drawing/2014/main" val="20003"/>
                    </a:ext>
                  </a:extLst>
                </a:gridCol>
                <a:gridCol w="2115550">
                  <a:extLst>
                    <a:ext uri="{9D8B030D-6E8A-4147-A177-3AD203B41FA5}">
                      <a16:colId xmlns:a16="http://schemas.microsoft.com/office/drawing/2014/main" val="20004"/>
                    </a:ext>
                  </a:extLst>
                </a:gridCol>
              </a:tblGrid>
              <a:tr h="799875">
                <a:tc>
                  <a:txBody>
                    <a:bodyPr/>
                    <a:lstStyle/>
                    <a:p>
                      <a:pPr marL="0" marR="0" lvl="0" indent="0" algn="ctr" rtl="0">
                        <a:lnSpc>
                          <a:spcPct val="100000"/>
                        </a:lnSpc>
                        <a:spcBef>
                          <a:spcPts val="0"/>
                        </a:spcBef>
                        <a:spcAft>
                          <a:spcPts val="0"/>
                        </a:spcAft>
                        <a:buClr>
                          <a:srgbClr val="000000"/>
                        </a:buClr>
                        <a:buSzPts val="1800"/>
                        <a:buFont typeface="Arial"/>
                        <a:buNone/>
                      </a:pPr>
                      <a:r>
                        <a:rPr lang="pt-BR" sz="1800" b="1" u="none" strike="noStrike" cap="none">
                          <a:solidFill>
                            <a:schemeClr val="lt1"/>
                          </a:solidFill>
                        </a:rPr>
                        <a:t>Pot. Ativa Total (KW)</a:t>
                      </a:r>
                      <a:endParaRPr sz="18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pt-BR" sz="1800" b="1" u="none" strike="noStrike" cap="none">
                          <a:solidFill>
                            <a:schemeClr val="lt1"/>
                          </a:solidFill>
                        </a:rPr>
                        <a:t>Pot. Aparente Total (kVA)</a:t>
                      </a:r>
                      <a:endParaRPr sz="18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pt-BR" sz="1800" b="1" u="none" strike="noStrike" cap="none">
                          <a:solidFill>
                            <a:schemeClr val="lt1"/>
                          </a:solidFill>
                        </a:rPr>
                        <a:t>Pot. Reativa Total (KVAr)</a:t>
                      </a:r>
                      <a:endParaRPr sz="18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pt-BR" sz="1800" b="1" u="none" strike="noStrike" cap="none">
                          <a:solidFill>
                            <a:schemeClr val="lt1"/>
                          </a:solidFill>
                        </a:rPr>
                        <a:t>Aumento de Carga (%)</a:t>
                      </a:r>
                      <a:endParaRPr sz="18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pt-BR" sz="1800" b="1" u="none" strike="noStrike" cap="none">
                          <a:solidFill>
                            <a:schemeClr val="lt1"/>
                          </a:solidFill>
                        </a:rPr>
                        <a:t>Potência Necessária do</a:t>
                      </a:r>
                      <a:endParaRPr sz="1800" b="1" u="none" strike="noStrike" cap="none">
                        <a:solidFill>
                          <a:schemeClr val="lt1"/>
                        </a:solidFill>
                      </a:endParaRPr>
                    </a:p>
                    <a:p>
                      <a:pPr marL="0" marR="0" lvl="0" indent="0" algn="ctr" rtl="0">
                        <a:lnSpc>
                          <a:spcPct val="100000"/>
                        </a:lnSpc>
                        <a:spcBef>
                          <a:spcPts val="0"/>
                        </a:spcBef>
                        <a:spcAft>
                          <a:spcPts val="0"/>
                        </a:spcAft>
                        <a:buClr>
                          <a:srgbClr val="000000"/>
                        </a:buClr>
                        <a:buSzPts val="1800"/>
                        <a:buFont typeface="Arial"/>
                        <a:buNone/>
                      </a:pPr>
                      <a:r>
                        <a:rPr lang="pt-BR" sz="1800" b="1" u="none" strike="noStrike" cap="none">
                          <a:solidFill>
                            <a:schemeClr val="lt1"/>
                          </a:solidFill>
                        </a:rPr>
                        <a:t>trafo (KVA)</a:t>
                      </a:r>
                      <a:endParaRPr sz="18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extLst>
                  <a:ext uri="{0D108BD9-81ED-4DB2-BD59-A6C34878D82A}">
                    <a16:rowId xmlns:a16="http://schemas.microsoft.com/office/drawing/2014/main" val="10000"/>
                  </a:ext>
                </a:extLst>
              </a:tr>
              <a:tr h="748125">
                <a:tc>
                  <a:txBody>
                    <a:bodyPr/>
                    <a:lstStyle/>
                    <a:p>
                      <a:pPr marL="0" marR="0" lvl="0" indent="0" algn="ctr" rtl="0">
                        <a:lnSpc>
                          <a:spcPct val="100000"/>
                        </a:lnSpc>
                        <a:spcBef>
                          <a:spcPts val="0"/>
                        </a:spcBef>
                        <a:spcAft>
                          <a:spcPts val="0"/>
                        </a:spcAft>
                        <a:buClr>
                          <a:srgbClr val="000000"/>
                        </a:buClr>
                        <a:buSzPts val="1800"/>
                        <a:buFont typeface="Arial"/>
                        <a:buNone/>
                      </a:pPr>
                      <a:r>
                        <a:rPr lang="pt-BR" sz="1800" u="none" strike="noStrike" cap="none"/>
                        <a:t>598,00</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0000"/>
                        </a:lnSpc>
                        <a:spcBef>
                          <a:spcPts val="0"/>
                        </a:spcBef>
                        <a:spcAft>
                          <a:spcPts val="0"/>
                        </a:spcAft>
                        <a:buClr>
                          <a:srgbClr val="000000"/>
                        </a:buClr>
                        <a:buSzPts val="1800"/>
                        <a:buFont typeface="Arial"/>
                        <a:buNone/>
                      </a:pPr>
                      <a:r>
                        <a:rPr lang="pt-BR" sz="1800" u="none" strike="noStrike" cap="none"/>
                        <a:t>694,85</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0000"/>
                        </a:lnSpc>
                        <a:spcBef>
                          <a:spcPts val="0"/>
                        </a:spcBef>
                        <a:spcAft>
                          <a:spcPts val="0"/>
                        </a:spcAft>
                        <a:buClr>
                          <a:srgbClr val="000000"/>
                        </a:buClr>
                        <a:buSzPts val="1800"/>
                        <a:buFont typeface="Arial"/>
                        <a:buNone/>
                      </a:pPr>
                      <a:r>
                        <a:rPr lang="pt-BR" sz="1800" u="none" strike="noStrike" cap="none"/>
                        <a:t>243,59</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0000"/>
                        </a:lnSpc>
                        <a:spcBef>
                          <a:spcPts val="0"/>
                        </a:spcBef>
                        <a:spcAft>
                          <a:spcPts val="0"/>
                        </a:spcAft>
                        <a:buClr>
                          <a:srgbClr val="000000"/>
                        </a:buClr>
                        <a:buSzPts val="1800"/>
                        <a:buFont typeface="Arial"/>
                        <a:buNone/>
                      </a:pPr>
                      <a:r>
                        <a:rPr lang="pt-BR" sz="1800" u="none" strike="noStrike" cap="none"/>
                        <a:t>35,00</a:t>
                      </a:r>
                      <a:endParaRPr sz="18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0000"/>
                        </a:lnSpc>
                        <a:spcBef>
                          <a:spcPts val="0"/>
                        </a:spcBef>
                        <a:spcAft>
                          <a:spcPts val="0"/>
                        </a:spcAft>
                        <a:buClr>
                          <a:srgbClr val="000000"/>
                        </a:buClr>
                        <a:buSzPts val="1800"/>
                        <a:buFont typeface="Arial"/>
                        <a:buNone/>
                      </a:pPr>
                      <a:r>
                        <a:rPr lang="pt-BR" sz="1800" u="none" strike="noStrike" cap="none"/>
                        <a:t>938,05</a:t>
                      </a:r>
                      <a:endParaRPr sz="18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bl>
          </a:graphicData>
        </a:graphic>
      </p:graphicFrame>
      <p:sp>
        <p:nvSpPr>
          <p:cNvPr id="841" name="Google Shape;841;g3618ad7e416_0_24"/>
          <p:cNvSpPr txBox="1">
            <a:spLocks noGrp="1"/>
          </p:cNvSpPr>
          <p:nvPr>
            <p:ph type="subTitle" idx="1"/>
          </p:nvPr>
        </p:nvSpPr>
        <p:spPr>
          <a:xfrm>
            <a:off x="318931" y="3738995"/>
            <a:ext cx="10359149" cy="2978104"/>
          </a:xfrm>
          <a:prstGeom prst="rect">
            <a:avLst/>
          </a:prstGeom>
          <a:noFill/>
          <a:ln>
            <a:noFill/>
          </a:ln>
        </p:spPr>
        <p:txBody>
          <a:bodyPr spcFirstLastPara="1" wrap="square" lIns="91425" tIns="45700" rIns="91425" bIns="45700" anchor="t" anchorCtr="0">
            <a:noAutofit/>
          </a:bodyPr>
          <a:lstStyle/>
          <a:p>
            <a:pPr marL="114300" lvl="0" indent="0" algn="l" rtl="0">
              <a:lnSpc>
                <a:spcPct val="90000"/>
              </a:lnSpc>
              <a:spcBef>
                <a:spcPts val="1000"/>
              </a:spcBef>
              <a:spcAft>
                <a:spcPts val="0"/>
              </a:spcAft>
              <a:buSzPts val="1800"/>
              <a:buNone/>
            </a:pPr>
            <a:r>
              <a:rPr lang="pt-BR" sz="1800">
                <a:latin typeface="Times New Roman"/>
                <a:ea typeface="Times New Roman"/>
                <a:cs typeface="Times New Roman"/>
                <a:sym typeface="Times New Roman"/>
              </a:rPr>
              <a:t>Equipamento escolhido: Transformador Trifásico Seco 14543301 da fabricante WEG, do tipo abaixador, com potência nominal de 1000kVA - conforme a norma </a:t>
            </a:r>
            <a:r>
              <a:rPr lang="pt-BR" sz="1800" b="1">
                <a:latin typeface="Times New Roman"/>
                <a:ea typeface="Times New Roman"/>
                <a:cs typeface="Times New Roman"/>
                <a:sym typeface="Times New Roman"/>
              </a:rPr>
              <a:t>NBR 5356-11</a:t>
            </a:r>
            <a:r>
              <a:rPr lang="pt-BR"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marL="114300" lvl="0" indent="0" algn="l" rtl="0">
              <a:lnSpc>
                <a:spcPct val="90000"/>
              </a:lnSpc>
              <a:spcBef>
                <a:spcPts val="1000"/>
              </a:spcBef>
              <a:spcAft>
                <a:spcPts val="0"/>
              </a:spcAft>
              <a:buSzPts val="1800"/>
              <a:buNone/>
            </a:pPr>
            <a:r>
              <a:rPr lang="pt-BR" sz="1800">
                <a:latin typeface="Times New Roman"/>
                <a:ea typeface="Times New Roman"/>
                <a:cs typeface="Times New Roman"/>
                <a:sym typeface="Times New Roman"/>
              </a:rPr>
              <a:t>Especificações: </a:t>
            </a:r>
            <a:endParaRPr sz="1800">
              <a:latin typeface="Times New Roman"/>
              <a:ea typeface="Times New Roman"/>
              <a:cs typeface="Times New Roman"/>
              <a:sym typeface="Times New Roman"/>
            </a:endParaRPr>
          </a:p>
          <a:p>
            <a:pPr marL="914400" lvl="1" indent="-342900" algn="l" rtl="0">
              <a:lnSpc>
                <a:spcPct val="90000"/>
              </a:lnSpc>
              <a:spcBef>
                <a:spcPts val="0"/>
              </a:spcBef>
              <a:spcAft>
                <a:spcPts val="0"/>
              </a:spcAft>
              <a:buSzPts val="1800"/>
              <a:buFont typeface="Arial"/>
              <a:buChar char="•"/>
            </a:pPr>
            <a:r>
              <a:rPr lang="pt-BR" sz="1800">
                <a:latin typeface="Times New Roman"/>
                <a:ea typeface="Times New Roman"/>
                <a:cs typeface="Times New Roman"/>
                <a:sym typeface="Times New Roman"/>
              </a:rPr>
              <a:t>Primário: 13,8kV , enrolamento em Triângulo;</a:t>
            </a:r>
            <a:endParaRPr sz="1800">
              <a:latin typeface="Times New Roman"/>
              <a:ea typeface="Times New Roman"/>
              <a:cs typeface="Times New Roman"/>
              <a:sym typeface="Times New Roman"/>
            </a:endParaRPr>
          </a:p>
          <a:p>
            <a:pPr marL="914400" lvl="1" indent="-342900" algn="l" rtl="0">
              <a:lnSpc>
                <a:spcPct val="90000"/>
              </a:lnSpc>
              <a:spcBef>
                <a:spcPts val="0"/>
              </a:spcBef>
              <a:spcAft>
                <a:spcPts val="0"/>
              </a:spcAft>
              <a:buSzPts val="1800"/>
              <a:buFont typeface="Arial"/>
              <a:buChar char="•"/>
            </a:pPr>
            <a:r>
              <a:rPr lang="pt-BR" sz="1800">
                <a:latin typeface="Times New Roman"/>
                <a:ea typeface="Times New Roman"/>
                <a:cs typeface="Times New Roman"/>
                <a:sym typeface="Times New Roman"/>
              </a:rPr>
              <a:t>Secundário: 380V , enrolamento em Estrela;</a:t>
            </a:r>
            <a:endParaRPr sz="1800">
              <a:latin typeface="Times New Roman"/>
              <a:ea typeface="Times New Roman"/>
              <a:cs typeface="Times New Roman"/>
              <a:sym typeface="Times New Roman"/>
            </a:endParaRPr>
          </a:p>
          <a:p>
            <a:pPr marL="914400" lvl="1" indent="-342900" algn="l" rtl="0">
              <a:lnSpc>
                <a:spcPct val="90000"/>
              </a:lnSpc>
              <a:spcBef>
                <a:spcPts val="0"/>
              </a:spcBef>
              <a:spcAft>
                <a:spcPts val="0"/>
              </a:spcAft>
              <a:buSzPts val="1800"/>
              <a:buFont typeface="Arial"/>
              <a:buChar char="•"/>
            </a:pPr>
            <a:r>
              <a:rPr lang="pt-BR" sz="1800">
                <a:latin typeface="Times New Roman"/>
                <a:ea typeface="Times New Roman"/>
                <a:cs typeface="Times New Roman"/>
                <a:sym typeface="Times New Roman"/>
              </a:rPr>
              <a:t>Rendimento com FP Unitário: aprox. 98%</a:t>
            </a:r>
            <a:endParaRPr sz="1800">
              <a:latin typeface="Times New Roman"/>
              <a:ea typeface="Times New Roman"/>
              <a:cs typeface="Times New Roman"/>
              <a:sym typeface="Times New Roman"/>
            </a:endParaRPr>
          </a:p>
          <a:p>
            <a:pPr marL="914400" lvl="1" indent="-342900" algn="l" rtl="0">
              <a:lnSpc>
                <a:spcPct val="90000"/>
              </a:lnSpc>
              <a:spcBef>
                <a:spcPts val="0"/>
              </a:spcBef>
              <a:spcAft>
                <a:spcPts val="0"/>
              </a:spcAft>
              <a:buSzPts val="1800"/>
              <a:buFont typeface="Arial"/>
              <a:buChar char="•"/>
            </a:pPr>
            <a:r>
              <a:rPr lang="pt-BR" sz="1800">
                <a:latin typeface="Times New Roman"/>
                <a:ea typeface="Times New Roman"/>
                <a:cs typeface="Times New Roman"/>
                <a:sym typeface="Times New Roman"/>
              </a:rPr>
              <a:t>Impedância Base: 6%;</a:t>
            </a:r>
            <a:endParaRPr sz="1800">
              <a:latin typeface="Times New Roman"/>
              <a:ea typeface="Times New Roman"/>
              <a:cs typeface="Times New Roman"/>
              <a:sym typeface="Times New Roman"/>
            </a:endParaRPr>
          </a:p>
          <a:p>
            <a:pPr marL="914400" lvl="1" indent="-342900" algn="l" rtl="0">
              <a:lnSpc>
                <a:spcPct val="90000"/>
              </a:lnSpc>
              <a:spcBef>
                <a:spcPts val="0"/>
              </a:spcBef>
              <a:spcAft>
                <a:spcPts val="0"/>
              </a:spcAft>
              <a:buSzPts val="1800"/>
              <a:buFont typeface="Arial"/>
              <a:buChar char="•"/>
            </a:pPr>
            <a:r>
              <a:rPr lang="pt-BR" sz="1800">
                <a:latin typeface="Times New Roman"/>
                <a:ea typeface="Times New Roman"/>
                <a:cs typeface="Times New Roman"/>
                <a:sym typeface="Times New Roman"/>
              </a:rPr>
              <a:t>Perdas Totais: 14,6 kW a 120ºC;</a:t>
            </a:r>
            <a:endParaRPr sz="1800">
              <a:latin typeface="Times New Roman"/>
              <a:ea typeface="Times New Roman"/>
              <a:cs typeface="Times New Roman"/>
              <a:sym typeface="Times New Roman"/>
            </a:endParaRPr>
          </a:p>
          <a:p>
            <a:pPr marL="914400" lvl="1" indent="-342900" algn="l" rtl="0">
              <a:lnSpc>
                <a:spcPct val="90000"/>
              </a:lnSpc>
              <a:spcBef>
                <a:spcPts val="0"/>
              </a:spcBef>
              <a:spcAft>
                <a:spcPts val="0"/>
              </a:spcAft>
              <a:buSzPts val="1800"/>
              <a:buFont typeface="Arial"/>
              <a:buChar char="•"/>
            </a:pPr>
            <a:r>
              <a:rPr lang="pt-BR" sz="1800">
                <a:latin typeface="Times New Roman"/>
                <a:ea typeface="Times New Roman"/>
                <a:cs typeface="Times New Roman"/>
                <a:sym typeface="Times New Roman"/>
              </a:rPr>
              <a:t>Grau de Proteção: IP-23;</a:t>
            </a:r>
            <a:endParaRPr/>
          </a:p>
          <a:p>
            <a:pPr marL="914400" lvl="1" indent="-342900" algn="l" rtl="0">
              <a:lnSpc>
                <a:spcPct val="90000"/>
              </a:lnSpc>
              <a:spcBef>
                <a:spcPts val="0"/>
              </a:spcBef>
              <a:spcAft>
                <a:spcPts val="0"/>
              </a:spcAft>
              <a:buSzPts val="1800"/>
              <a:buFont typeface="Arial"/>
              <a:buChar char="•"/>
            </a:pPr>
            <a:r>
              <a:rPr lang="pt-BR" sz="1800">
                <a:latin typeface="Times New Roman"/>
                <a:ea typeface="Times New Roman"/>
                <a:cs typeface="Times New Roman"/>
                <a:sym typeface="Times New Roman"/>
              </a:rPr>
              <a:t>Monitor de temperatura dos enrolamentos (PT100)</a:t>
            </a:r>
            <a:endParaRPr sz="180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g3618ad7e416_0_37"/>
          <p:cNvSpPr txBox="1">
            <a:spLocks noGrp="1"/>
          </p:cNvSpPr>
          <p:nvPr>
            <p:ph type="ctrTitle"/>
          </p:nvPr>
        </p:nvSpPr>
        <p:spPr>
          <a:xfrm>
            <a:off x="426720" y="345441"/>
            <a:ext cx="10495200" cy="980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6000"/>
              <a:buFont typeface="Calibri"/>
              <a:buNone/>
            </a:pPr>
            <a:r>
              <a:rPr lang="pt-BR" sz="3800">
                <a:latin typeface="Calibri"/>
                <a:ea typeface="Calibri"/>
                <a:cs typeface="Calibri"/>
                <a:sym typeface="Calibri"/>
              </a:rPr>
              <a:t>TRANSFORMADOR DE POTÊNCIA</a:t>
            </a:r>
            <a:endParaRPr sz="3800">
              <a:latin typeface="Calibri"/>
              <a:ea typeface="Calibri"/>
              <a:cs typeface="Calibri"/>
              <a:sym typeface="Calibri"/>
            </a:endParaRPr>
          </a:p>
        </p:txBody>
      </p:sp>
      <p:sp>
        <p:nvSpPr>
          <p:cNvPr id="847" name="Google Shape;847;g3618ad7e416_0_37"/>
          <p:cNvSpPr txBox="1">
            <a:spLocks noGrp="1"/>
          </p:cNvSpPr>
          <p:nvPr>
            <p:ph type="subTitle" idx="1"/>
          </p:nvPr>
        </p:nvSpPr>
        <p:spPr>
          <a:xfrm>
            <a:off x="426720" y="1326197"/>
            <a:ext cx="8565000" cy="604203"/>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1000"/>
              </a:spcBef>
              <a:spcAft>
                <a:spcPts val="0"/>
              </a:spcAft>
              <a:buSzPts val="2400"/>
              <a:buNone/>
            </a:pPr>
            <a:r>
              <a:rPr lang="pt-BR" sz="1800" b="1">
                <a:latin typeface="Times New Roman"/>
                <a:ea typeface="Times New Roman"/>
                <a:cs typeface="Times New Roman"/>
                <a:sym typeface="Times New Roman"/>
              </a:rPr>
              <a:t>FOTOS: </a:t>
            </a:r>
            <a:endParaRPr sz="1800" b="1">
              <a:latin typeface="Times New Roman"/>
              <a:ea typeface="Times New Roman"/>
              <a:cs typeface="Times New Roman"/>
              <a:sym typeface="Times New Roman"/>
            </a:endParaRPr>
          </a:p>
          <a:p>
            <a:pPr marL="0" lvl="0" indent="0" algn="just" rtl="0">
              <a:lnSpc>
                <a:spcPct val="90000"/>
              </a:lnSpc>
              <a:spcBef>
                <a:spcPts val="1000"/>
              </a:spcBef>
              <a:spcAft>
                <a:spcPts val="0"/>
              </a:spcAft>
              <a:buSzPts val="2400"/>
              <a:buNone/>
            </a:pPr>
            <a:endParaRPr sz="1800" b="1">
              <a:latin typeface="Times New Roman"/>
              <a:ea typeface="Times New Roman"/>
              <a:cs typeface="Times New Roman"/>
              <a:sym typeface="Times New Roman"/>
            </a:endParaRPr>
          </a:p>
        </p:txBody>
      </p:sp>
      <p:sp>
        <p:nvSpPr>
          <p:cNvPr id="848" name="Google Shape;848;g3618ad7e416_0_37"/>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9" name="Google Shape;849;g3618ad7e416_0_37"/>
          <p:cNvSpPr txBox="1">
            <a:spLocks noGrp="1"/>
          </p:cNvSpPr>
          <p:nvPr>
            <p:ph type="sldNum" idx="12"/>
          </p:nvPr>
        </p:nvSpPr>
        <p:spPr>
          <a:xfrm>
            <a:off x="11694895" y="61944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39</a:t>
            </a:fld>
            <a:endParaRPr sz="2400" b="1">
              <a:solidFill>
                <a:schemeClr val="lt1"/>
              </a:solidFill>
            </a:endParaRPr>
          </a:p>
        </p:txBody>
      </p:sp>
      <p:pic>
        <p:nvPicPr>
          <p:cNvPr id="850" name="Google Shape;850;g3618ad7e416_0_37"/>
          <p:cNvPicPr preferRelativeResize="0"/>
          <p:nvPr/>
        </p:nvPicPr>
        <p:blipFill rotWithShape="1">
          <a:blip r:embed="rId3">
            <a:alphaModFix/>
          </a:blip>
          <a:srcRect l="5380"/>
          <a:stretch/>
        </p:blipFill>
        <p:spPr>
          <a:xfrm>
            <a:off x="571861" y="1828796"/>
            <a:ext cx="4137359" cy="4477375"/>
          </a:xfrm>
          <a:prstGeom prst="rect">
            <a:avLst/>
          </a:prstGeom>
          <a:noFill/>
          <a:ln>
            <a:noFill/>
          </a:ln>
        </p:spPr>
      </p:pic>
      <p:pic>
        <p:nvPicPr>
          <p:cNvPr id="851" name="Google Shape;851;g3618ad7e416_0_37"/>
          <p:cNvPicPr preferRelativeResize="0"/>
          <p:nvPr/>
        </p:nvPicPr>
        <p:blipFill rotWithShape="1">
          <a:blip r:embed="rId4">
            <a:alphaModFix/>
          </a:blip>
          <a:srcRect l="1552"/>
          <a:stretch/>
        </p:blipFill>
        <p:spPr>
          <a:xfrm>
            <a:off x="5730240" y="2517204"/>
            <a:ext cx="5563629" cy="3677207"/>
          </a:xfrm>
          <a:prstGeom prst="rect">
            <a:avLst/>
          </a:prstGeom>
          <a:noFill/>
          <a:ln>
            <a:noFill/>
          </a:ln>
        </p:spPr>
      </p:pic>
      <p:sp>
        <p:nvSpPr>
          <p:cNvPr id="852" name="Google Shape;852;g3618ad7e416_0_37"/>
          <p:cNvSpPr txBox="1"/>
          <p:nvPr/>
        </p:nvSpPr>
        <p:spPr>
          <a:xfrm>
            <a:off x="1657940" y="6371685"/>
            <a:ext cx="8359820"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1" u="none" strike="noStrike" cap="none">
                <a:solidFill>
                  <a:schemeClr val="dk1"/>
                </a:solidFill>
                <a:latin typeface="Times New Roman"/>
                <a:ea typeface="Times New Roman"/>
                <a:cs typeface="Times New Roman"/>
                <a:sym typeface="Times New Roman"/>
              </a:rPr>
              <a:t>Fonte: Manual de instalação de transformadores a seco WEG</a:t>
            </a:r>
            <a:endParaRPr sz="1400" b="0" i="1" u="none" strike="noStrike" cap="none">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
          <p:cNvSpPr txBox="1">
            <a:spLocks noGrp="1"/>
          </p:cNvSpPr>
          <p:nvPr>
            <p:ph type="ctrTitle"/>
          </p:nvPr>
        </p:nvSpPr>
        <p:spPr>
          <a:xfrm>
            <a:off x="426720" y="345441"/>
            <a:ext cx="59740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400"/>
              <a:buFont typeface="Calibri"/>
              <a:buNone/>
            </a:pPr>
            <a:r>
              <a:rPr lang="pt-BR" sz="3800"/>
              <a:t>INTRODUÇÃO</a:t>
            </a:r>
            <a:endParaRPr sz="3800"/>
          </a:p>
        </p:txBody>
      </p:sp>
      <p:sp>
        <p:nvSpPr>
          <p:cNvPr id="493" name="Google Shape;493;p6"/>
          <p:cNvSpPr txBox="1">
            <a:spLocks noGrp="1"/>
          </p:cNvSpPr>
          <p:nvPr>
            <p:ph type="subTitle" idx="1"/>
          </p:nvPr>
        </p:nvSpPr>
        <p:spPr>
          <a:xfrm>
            <a:off x="497840" y="1326198"/>
            <a:ext cx="11012765" cy="61436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pt-BR" sz="1800" dirty="0">
                <a:latin typeface="Times New Roman"/>
                <a:ea typeface="Times New Roman"/>
                <a:cs typeface="Times New Roman"/>
                <a:sym typeface="Times New Roman"/>
              </a:rPr>
              <a:t>Como este projeto situa-se na cidade de Gramado/RS foi adotado um fator de correção de temperatura conforme a temperatura média registrada no ano de 2024.</a:t>
            </a:r>
            <a:endParaRPr dirty="0"/>
          </a:p>
        </p:txBody>
      </p:sp>
      <p:sp>
        <p:nvSpPr>
          <p:cNvPr id="494" name="Google Shape;494;p6"/>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5" name="Google Shape;495;p6"/>
          <p:cNvSpPr txBox="1">
            <a:spLocks noGrp="1"/>
          </p:cNvSpPr>
          <p:nvPr>
            <p:ph type="sldNum" idx="12"/>
          </p:nvPr>
        </p:nvSpPr>
        <p:spPr>
          <a:xfrm>
            <a:off x="11694895" y="6309361"/>
            <a:ext cx="468028" cy="54863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4</a:t>
            </a:fld>
            <a:endParaRPr sz="2400" b="1">
              <a:solidFill>
                <a:schemeClr val="lt1"/>
              </a:solidFill>
            </a:endParaRPr>
          </a:p>
        </p:txBody>
      </p:sp>
      <p:graphicFrame>
        <p:nvGraphicFramePr>
          <p:cNvPr id="496" name="Google Shape;496;p6"/>
          <p:cNvGraphicFramePr/>
          <p:nvPr/>
        </p:nvGraphicFramePr>
        <p:xfrm>
          <a:off x="583901" y="2174241"/>
          <a:ext cx="6004560" cy="335756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97" name="Google Shape;497;p6"/>
          <p:cNvGraphicFramePr/>
          <p:nvPr>
            <p:extLst>
              <p:ext uri="{D42A27DB-BD31-4B8C-83A1-F6EECF244321}">
                <p14:modId xmlns:p14="http://schemas.microsoft.com/office/powerpoint/2010/main" val="3691400349"/>
              </p:ext>
            </p:extLst>
          </p:nvPr>
        </p:nvGraphicFramePr>
        <p:xfrm>
          <a:off x="583901" y="5780554"/>
          <a:ext cx="6004575" cy="851535"/>
        </p:xfrm>
        <a:graphic>
          <a:graphicData uri="http://schemas.openxmlformats.org/drawingml/2006/table">
            <a:tbl>
              <a:tblPr>
                <a:noFill/>
                <a:tableStyleId>{D3CBA835-0D28-4EEB-95A2-36F334E88D7F}</a:tableStyleId>
              </a:tblPr>
              <a:tblGrid>
                <a:gridCol w="1810900">
                  <a:extLst>
                    <a:ext uri="{9D8B030D-6E8A-4147-A177-3AD203B41FA5}">
                      <a16:colId xmlns:a16="http://schemas.microsoft.com/office/drawing/2014/main" val="20000"/>
                    </a:ext>
                  </a:extLst>
                </a:gridCol>
                <a:gridCol w="2001525">
                  <a:extLst>
                    <a:ext uri="{9D8B030D-6E8A-4147-A177-3AD203B41FA5}">
                      <a16:colId xmlns:a16="http://schemas.microsoft.com/office/drawing/2014/main" val="20001"/>
                    </a:ext>
                  </a:extLst>
                </a:gridCol>
                <a:gridCol w="2192150">
                  <a:extLst>
                    <a:ext uri="{9D8B030D-6E8A-4147-A177-3AD203B41FA5}">
                      <a16:colId xmlns:a16="http://schemas.microsoft.com/office/drawing/2014/main" val="20002"/>
                    </a:ext>
                  </a:extLst>
                </a:gridCol>
              </a:tblGrid>
              <a:tr h="266700">
                <a:tc>
                  <a:txBody>
                    <a:bodyPr/>
                    <a:lstStyle/>
                    <a:p>
                      <a:pPr marL="0" marR="0" lvl="0" indent="0" algn="ctr" rtl="0">
                        <a:lnSpc>
                          <a:spcPct val="100000"/>
                        </a:lnSpc>
                        <a:spcBef>
                          <a:spcPts val="0"/>
                        </a:spcBef>
                        <a:spcAft>
                          <a:spcPts val="0"/>
                        </a:spcAft>
                        <a:buClr>
                          <a:srgbClr val="000000"/>
                        </a:buClr>
                        <a:buSzPts val="1800"/>
                        <a:buFont typeface="Arial"/>
                        <a:buNone/>
                      </a:pPr>
                      <a:r>
                        <a:rPr lang="pt-BR" sz="1800" b="1" i="0" u="none" strike="noStrike" cap="none">
                          <a:solidFill>
                            <a:schemeClr val="lt1"/>
                          </a:solidFill>
                          <a:latin typeface="Arial"/>
                          <a:ea typeface="Arial"/>
                          <a:cs typeface="Arial"/>
                          <a:sym typeface="Arial"/>
                        </a:rPr>
                        <a:t>Temperatura</a:t>
                      </a:r>
                      <a:endParaRPr sz="1400" u="none" strike="noStrike" cap="none"/>
                    </a:p>
                  </a:txBody>
                  <a:tcPr marL="9525" marR="9525" marT="9525" marB="0" anchor="b">
                    <a:solidFill>
                      <a:srgbClr val="59595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pt-BR" sz="1800" b="1" i="0" u="none" strike="noStrike" cap="none">
                          <a:solidFill>
                            <a:schemeClr val="lt1"/>
                          </a:solidFill>
                          <a:latin typeface="Arial"/>
                          <a:ea typeface="Arial"/>
                          <a:cs typeface="Arial"/>
                          <a:sym typeface="Arial"/>
                        </a:rPr>
                        <a:t>Mínima (°C)</a:t>
                      </a:r>
                      <a:endParaRPr sz="1400" u="none" strike="noStrike" cap="none"/>
                    </a:p>
                  </a:txBody>
                  <a:tcPr marL="9525" marR="9525" marT="9525" marB="0" anchor="ctr">
                    <a:solidFill>
                      <a:srgbClr val="595959"/>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pt-BR" sz="1800" b="1" i="0" u="none" strike="noStrike" cap="none">
                          <a:solidFill>
                            <a:schemeClr val="lt1"/>
                          </a:solidFill>
                          <a:latin typeface="Arial"/>
                          <a:ea typeface="Arial"/>
                          <a:cs typeface="Arial"/>
                          <a:sym typeface="Arial"/>
                        </a:rPr>
                        <a:t>Máxima (°C)</a:t>
                      </a:r>
                      <a:endParaRPr sz="1400" u="none" strike="noStrike" cap="none"/>
                    </a:p>
                  </a:txBody>
                  <a:tcPr marL="9525" marR="9525" marT="9525" marB="0" anchor="ctr">
                    <a:solidFill>
                      <a:srgbClr val="595959"/>
                    </a:solidFill>
                  </a:tcPr>
                </a:tc>
                <a:extLst>
                  <a:ext uri="{0D108BD9-81ED-4DB2-BD59-A6C34878D82A}">
                    <a16:rowId xmlns:a16="http://schemas.microsoft.com/office/drawing/2014/main" val="10000"/>
                  </a:ext>
                </a:extLst>
              </a:tr>
              <a:tr h="266700">
                <a:tc>
                  <a:txBody>
                    <a:bodyPr/>
                    <a:lstStyle/>
                    <a:p>
                      <a:pPr marL="0" marR="0" lvl="0" indent="0" algn="ctr" rtl="0">
                        <a:lnSpc>
                          <a:spcPct val="100000"/>
                        </a:lnSpc>
                        <a:spcBef>
                          <a:spcPts val="0"/>
                        </a:spcBef>
                        <a:spcAft>
                          <a:spcPts val="0"/>
                        </a:spcAft>
                        <a:buClr>
                          <a:srgbClr val="000000"/>
                        </a:buClr>
                        <a:buSzPts val="1800"/>
                        <a:buFont typeface="Arial"/>
                        <a:buNone/>
                      </a:pPr>
                      <a:r>
                        <a:rPr lang="pt-BR" sz="1800" b="1" u="none" strike="noStrike" cap="none">
                          <a:latin typeface="Arial"/>
                          <a:ea typeface="Arial"/>
                          <a:cs typeface="Arial"/>
                          <a:sym typeface="Arial"/>
                        </a:rPr>
                        <a:t>Média</a:t>
                      </a:r>
                      <a:endParaRPr sz="1800" b="1"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800"/>
                        <a:buFont typeface="Arial"/>
                        <a:buNone/>
                      </a:pPr>
                      <a:r>
                        <a:rPr lang="pt-BR" sz="1800" u="none" strike="noStrike" cap="none" dirty="0">
                          <a:latin typeface="Arial"/>
                          <a:ea typeface="Arial"/>
                          <a:cs typeface="Arial"/>
                          <a:sym typeface="Arial"/>
                        </a:rPr>
                        <a:t>13,10</a:t>
                      </a:r>
                      <a:endParaRPr sz="1800" b="0" i="0" u="none" strike="noStrike" cap="none" dirty="0">
                        <a:solidFill>
                          <a:srgbClr val="000000"/>
                        </a:solidFill>
                        <a:latin typeface="Arial"/>
                        <a:ea typeface="Arial"/>
                        <a:cs typeface="Arial"/>
                        <a:sym typeface="Arial"/>
                      </a:endParaRPr>
                    </a:p>
                  </a:txBody>
                  <a:tcPr marL="9525" marR="9525" marT="9525" marB="0" anchor="ctr"/>
                </a:tc>
                <a:tc>
                  <a:txBody>
                    <a:bodyPr/>
                    <a:lstStyle/>
                    <a:p>
                      <a:pPr marL="0" marR="0" lvl="0" indent="0" algn="ctr" rtl="0">
                        <a:lnSpc>
                          <a:spcPct val="100000"/>
                        </a:lnSpc>
                        <a:spcBef>
                          <a:spcPts val="0"/>
                        </a:spcBef>
                        <a:spcAft>
                          <a:spcPts val="0"/>
                        </a:spcAft>
                        <a:buClr>
                          <a:srgbClr val="000000"/>
                        </a:buClr>
                        <a:buSzPts val="1800"/>
                        <a:buFont typeface="Arial"/>
                        <a:buNone/>
                      </a:pPr>
                      <a:r>
                        <a:rPr lang="pt-BR" sz="1800" u="none" strike="noStrike" cap="none" dirty="0">
                          <a:latin typeface="Arial"/>
                          <a:ea typeface="Arial"/>
                          <a:cs typeface="Arial"/>
                          <a:sym typeface="Arial"/>
                        </a:rPr>
                        <a:t>23,25</a:t>
                      </a:r>
                      <a:endParaRPr sz="1800" b="0" i="0" u="none" strike="noStrike" cap="none" dirty="0">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1"/>
                  </a:ext>
                </a:extLst>
              </a:tr>
              <a:tr h="266700">
                <a:tc>
                  <a:txBody>
                    <a:bodyPr/>
                    <a:lstStyle/>
                    <a:p>
                      <a:pPr marL="0" marR="0" lvl="0" indent="0" algn="ctr" rtl="0">
                        <a:lnSpc>
                          <a:spcPct val="100000"/>
                        </a:lnSpc>
                        <a:spcBef>
                          <a:spcPts val="0"/>
                        </a:spcBef>
                        <a:spcAft>
                          <a:spcPts val="0"/>
                        </a:spcAft>
                        <a:buClr>
                          <a:srgbClr val="000000"/>
                        </a:buClr>
                        <a:buSzPts val="1800"/>
                        <a:buFont typeface="Arial"/>
                        <a:buNone/>
                      </a:pPr>
                      <a:r>
                        <a:rPr lang="pt-BR" sz="1800" b="1" u="none" strike="noStrike" cap="none">
                          <a:latin typeface="Arial"/>
                          <a:ea typeface="Arial"/>
                          <a:cs typeface="Arial"/>
                          <a:sym typeface="Arial"/>
                        </a:rPr>
                        <a:t>Média Geral</a:t>
                      </a:r>
                      <a:endParaRPr sz="1800" b="1" i="0" u="none" strike="noStrike" cap="none">
                        <a:solidFill>
                          <a:srgbClr val="000000"/>
                        </a:solidFill>
                        <a:latin typeface="Arial"/>
                        <a:ea typeface="Arial"/>
                        <a:cs typeface="Arial"/>
                        <a:sym typeface="Arial"/>
                      </a:endParaRPr>
                    </a:p>
                  </a:txBody>
                  <a:tcPr marL="9525" marR="9525" marT="9525" marB="0" anchor="b"/>
                </a:tc>
                <a:tc gridSpan="2">
                  <a:txBody>
                    <a:bodyPr/>
                    <a:lstStyle/>
                    <a:p>
                      <a:pPr marL="0" marR="0" lvl="0" indent="0" algn="ctr" rtl="0">
                        <a:lnSpc>
                          <a:spcPct val="100000"/>
                        </a:lnSpc>
                        <a:spcBef>
                          <a:spcPts val="0"/>
                        </a:spcBef>
                        <a:spcAft>
                          <a:spcPts val="0"/>
                        </a:spcAft>
                        <a:buClr>
                          <a:srgbClr val="000000"/>
                        </a:buClr>
                        <a:buSzPts val="1800"/>
                        <a:buFont typeface="Arial"/>
                        <a:buNone/>
                      </a:pPr>
                      <a:r>
                        <a:rPr lang="pt-BR" sz="1800" u="none" strike="noStrike" cap="none" dirty="0">
                          <a:latin typeface="Arial"/>
                          <a:ea typeface="Arial"/>
                          <a:cs typeface="Arial"/>
                          <a:sym typeface="Arial"/>
                        </a:rPr>
                        <a:t>18,15</a:t>
                      </a:r>
                      <a:endParaRPr sz="1800" b="0" i="0" u="none" strike="noStrike" cap="none" dirty="0">
                        <a:solidFill>
                          <a:srgbClr val="000000"/>
                        </a:solidFill>
                        <a:latin typeface="Arial"/>
                        <a:ea typeface="Arial"/>
                        <a:cs typeface="Arial"/>
                        <a:sym typeface="Arial"/>
                      </a:endParaRPr>
                    </a:p>
                  </a:txBody>
                  <a:tcPr marL="9525" marR="9525" marT="9525" marB="0" anchor="ctr"/>
                </a:tc>
                <a:tc hMerge="1">
                  <a:txBody>
                    <a:bodyPr/>
                    <a:lstStyle/>
                    <a:p>
                      <a:endParaRPr lang="pt-BR"/>
                    </a:p>
                  </a:txBody>
                  <a:tcPr/>
                </a:tc>
                <a:extLst>
                  <a:ext uri="{0D108BD9-81ED-4DB2-BD59-A6C34878D82A}">
                    <a16:rowId xmlns:a16="http://schemas.microsoft.com/office/drawing/2014/main" val="10002"/>
                  </a:ext>
                </a:extLst>
              </a:tr>
            </a:tbl>
          </a:graphicData>
        </a:graphic>
      </p:graphicFrame>
      <p:pic>
        <p:nvPicPr>
          <p:cNvPr id="498" name="Google Shape;498;p6"/>
          <p:cNvPicPr preferRelativeResize="0"/>
          <p:nvPr/>
        </p:nvPicPr>
        <p:blipFill rotWithShape="1">
          <a:blip r:embed="rId4">
            <a:alphaModFix/>
          </a:blip>
          <a:srcRect l="1281" t="19743" b="24320"/>
          <a:stretch/>
        </p:blipFill>
        <p:spPr>
          <a:xfrm>
            <a:off x="6734287" y="2174241"/>
            <a:ext cx="4848624" cy="1741543"/>
          </a:xfrm>
          <a:prstGeom prst="rect">
            <a:avLst/>
          </a:prstGeom>
          <a:noFill/>
          <a:ln>
            <a:noFill/>
          </a:ln>
        </p:spPr>
      </p:pic>
      <p:sp>
        <p:nvSpPr>
          <p:cNvPr id="499" name="Google Shape;499;p6"/>
          <p:cNvSpPr txBox="1"/>
          <p:nvPr/>
        </p:nvSpPr>
        <p:spPr>
          <a:xfrm>
            <a:off x="6753063" y="4021570"/>
            <a:ext cx="475754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1" u="none" strike="noStrike" cap="none">
                <a:solidFill>
                  <a:srgbClr val="000000"/>
                </a:solidFill>
                <a:latin typeface="Times New Roman"/>
                <a:ea typeface="Times New Roman"/>
                <a:cs typeface="Times New Roman"/>
                <a:sym typeface="Times New Roman"/>
              </a:rPr>
              <a:t>Fonte: ABNT. NBR 5410:2004. Rio de Janeiro: ABNT, 2004. Tabela 40.</a:t>
            </a:r>
            <a:endParaRPr sz="1400" b="0" i="0" u="none" strike="noStrike" cap="none">
              <a:solidFill>
                <a:srgbClr val="000000"/>
              </a:solidFill>
              <a:latin typeface="Arial"/>
              <a:ea typeface="Arial"/>
              <a:cs typeface="Arial"/>
              <a:sym typeface="Arial"/>
            </a:endParaRPr>
          </a:p>
        </p:txBody>
      </p:sp>
      <p:sp>
        <p:nvSpPr>
          <p:cNvPr id="500" name="Google Shape;500;p6"/>
          <p:cNvSpPr txBox="1"/>
          <p:nvPr/>
        </p:nvSpPr>
        <p:spPr>
          <a:xfrm>
            <a:off x="6775134" y="4879134"/>
            <a:ext cx="4616766" cy="923289"/>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pt-BR" sz="1800" b="1" i="0" u="none" strike="noStrike" cap="none">
                <a:solidFill>
                  <a:srgbClr val="000000"/>
                </a:solidFill>
                <a:latin typeface="Times New Roman"/>
                <a:ea typeface="Times New Roman"/>
                <a:cs typeface="Times New Roman"/>
                <a:sym typeface="Times New Roman"/>
              </a:rPr>
              <a:t>NOTA: </a:t>
            </a:r>
            <a:r>
              <a:rPr lang="pt-BR" sz="1800" b="0" i="0" u="none" strike="noStrike" cap="none">
                <a:solidFill>
                  <a:srgbClr val="000000"/>
                </a:solidFill>
                <a:latin typeface="Times New Roman"/>
                <a:ea typeface="Times New Roman"/>
                <a:cs typeface="Times New Roman"/>
                <a:sym typeface="Times New Roman"/>
              </a:rPr>
              <a:t>Dados retirados do site climatempo https://www.climatempo.com.br/climatologia/780/gramado-rs</a:t>
            </a:r>
            <a:endParaRPr sz="18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18"/>
          <p:cNvSpPr txBox="1">
            <a:spLocks noGrp="1"/>
          </p:cNvSpPr>
          <p:nvPr>
            <p:ph type="ctrTitle"/>
          </p:nvPr>
        </p:nvSpPr>
        <p:spPr>
          <a:xfrm>
            <a:off x="426720" y="345441"/>
            <a:ext cx="104952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800"/>
              <a:buFont typeface="Calibri"/>
              <a:buNone/>
            </a:pPr>
            <a:r>
              <a:rPr lang="pt-BR" sz="3800">
                <a:latin typeface="Calibri"/>
                <a:ea typeface="Calibri"/>
                <a:cs typeface="Calibri"/>
                <a:sym typeface="Calibri"/>
              </a:rPr>
              <a:t>NÍVEIS DE CURTO-CIRCUITO</a:t>
            </a:r>
            <a:endParaRPr sz="3800">
              <a:latin typeface="Calibri"/>
              <a:ea typeface="Calibri"/>
              <a:cs typeface="Calibri"/>
              <a:sym typeface="Calibri"/>
            </a:endParaRPr>
          </a:p>
        </p:txBody>
      </p:sp>
      <p:sp>
        <p:nvSpPr>
          <p:cNvPr id="858" name="Google Shape;858;p118"/>
          <p:cNvSpPr txBox="1">
            <a:spLocks noGrp="1"/>
          </p:cNvSpPr>
          <p:nvPr>
            <p:ph type="subTitle" idx="1"/>
          </p:nvPr>
        </p:nvSpPr>
        <p:spPr>
          <a:xfrm>
            <a:off x="426720" y="1326197"/>
            <a:ext cx="8564880" cy="5186362"/>
          </a:xfrm>
          <a:prstGeom prst="rect">
            <a:avLst/>
          </a:prstGeom>
          <a:noFill/>
          <a:ln>
            <a:noFill/>
          </a:ln>
        </p:spPr>
        <p:txBody>
          <a:bodyPr spcFirstLastPara="1" wrap="square" lIns="91425" tIns="45700" rIns="91425" bIns="45700" anchor="t" anchorCtr="0">
            <a:noAutofit/>
          </a:bodyPr>
          <a:lstStyle/>
          <a:p>
            <a:pPr marL="457200" lvl="0" indent="-406400" algn="just" rtl="0">
              <a:lnSpc>
                <a:spcPct val="90000"/>
              </a:lnSpc>
              <a:spcBef>
                <a:spcPts val="1000"/>
              </a:spcBef>
              <a:spcAft>
                <a:spcPts val="0"/>
              </a:spcAft>
              <a:buSzPts val="2400"/>
              <a:buFont typeface="Arial"/>
              <a:buChar char="•"/>
            </a:pPr>
            <a:r>
              <a:rPr lang="pt-BR" sz="1800" dirty="0">
                <a:latin typeface="Times New Roman"/>
                <a:ea typeface="Times New Roman"/>
                <a:cs typeface="Times New Roman"/>
                <a:sym typeface="Times New Roman"/>
              </a:rPr>
              <a:t>O </a:t>
            </a:r>
            <a:r>
              <a:rPr lang="pt-BR" sz="1800" b="1" dirty="0">
                <a:latin typeface="Times New Roman"/>
                <a:ea typeface="Times New Roman"/>
                <a:cs typeface="Times New Roman"/>
                <a:sym typeface="Times New Roman"/>
              </a:rPr>
              <a:t>Curto-Circuito</a:t>
            </a:r>
            <a:r>
              <a:rPr lang="pt-BR" sz="1800" dirty="0">
                <a:latin typeface="Times New Roman"/>
                <a:ea typeface="Times New Roman"/>
                <a:cs typeface="Times New Roman"/>
                <a:sym typeface="Times New Roman"/>
              </a:rPr>
              <a:t> ocorre quando há uma ligação acidental entre condutores com diferença de potencial, gerando uma corrente excessiva.</a:t>
            </a:r>
            <a:endParaRPr dirty="0"/>
          </a:p>
          <a:p>
            <a:pPr marL="50800" lvl="0" indent="0" algn="just" rtl="0">
              <a:lnSpc>
                <a:spcPct val="90000"/>
              </a:lnSpc>
              <a:spcBef>
                <a:spcPts val="1000"/>
              </a:spcBef>
              <a:spcAft>
                <a:spcPts val="0"/>
              </a:spcAft>
              <a:buSzPts val="2400"/>
              <a:buNone/>
            </a:pPr>
            <a:endParaRPr sz="1800" dirty="0">
              <a:latin typeface="Times New Roman"/>
              <a:ea typeface="Times New Roman"/>
              <a:cs typeface="Times New Roman"/>
              <a:sym typeface="Times New Roman"/>
            </a:endParaRPr>
          </a:p>
          <a:p>
            <a:pPr marL="457200" lvl="0" indent="-406400" algn="just" rtl="0">
              <a:lnSpc>
                <a:spcPct val="90000"/>
              </a:lnSpc>
              <a:spcBef>
                <a:spcPts val="1000"/>
              </a:spcBef>
              <a:spcAft>
                <a:spcPts val="0"/>
              </a:spcAft>
              <a:buSzPts val="2400"/>
              <a:buFont typeface="Arial"/>
              <a:buChar char="•"/>
            </a:pPr>
            <a:r>
              <a:rPr lang="pt-BR" sz="1800" b="1" dirty="0">
                <a:latin typeface="Times New Roman"/>
                <a:ea typeface="Times New Roman"/>
                <a:cs typeface="Times New Roman"/>
                <a:sym typeface="Times New Roman"/>
              </a:rPr>
              <a:t>Consequências do curto-circuito:</a:t>
            </a:r>
            <a:r>
              <a:rPr lang="pt-BR" sz="1800" dirty="0">
                <a:latin typeface="Times New Roman"/>
                <a:ea typeface="Times New Roman"/>
                <a:cs typeface="Times New Roman"/>
                <a:sym typeface="Times New Roman"/>
              </a:rPr>
              <a:t> </a:t>
            </a:r>
            <a:endParaRPr dirty="0"/>
          </a:p>
          <a:p>
            <a:pPr marL="914400" lvl="1" indent="-381000" algn="just" rtl="0">
              <a:lnSpc>
                <a:spcPct val="90000"/>
              </a:lnSpc>
              <a:spcBef>
                <a:spcPts val="500"/>
              </a:spcBef>
              <a:spcAft>
                <a:spcPts val="0"/>
              </a:spcAft>
              <a:buSzPts val="2000"/>
              <a:buFont typeface="Arial"/>
              <a:buChar char="•"/>
            </a:pPr>
            <a:r>
              <a:rPr lang="pt-BR" sz="1800" dirty="0">
                <a:latin typeface="Times New Roman"/>
                <a:ea typeface="Times New Roman"/>
                <a:cs typeface="Times New Roman"/>
                <a:sym typeface="Times New Roman"/>
              </a:rPr>
              <a:t>Superaquecimento; </a:t>
            </a:r>
            <a:endParaRPr sz="1800" dirty="0"/>
          </a:p>
          <a:p>
            <a:pPr marL="914400" lvl="1" indent="-381000" algn="just" rtl="0">
              <a:lnSpc>
                <a:spcPct val="90000"/>
              </a:lnSpc>
              <a:spcBef>
                <a:spcPts val="500"/>
              </a:spcBef>
              <a:spcAft>
                <a:spcPts val="0"/>
              </a:spcAft>
              <a:buSzPts val="2000"/>
              <a:buFont typeface="Arial"/>
              <a:buChar char="•"/>
            </a:pPr>
            <a:r>
              <a:rPr lang="pt-BR" sz="1800" dirty="0">
                <a:latin typeface="Times New Roman"/>
                <a:ea typeface="Times New Roman"/>
                <a:cs typeface="Times New Roman"/>
                <a:sym typeface="Times New Roman"/>
              </a:rPr>
              <a:t>Queima de equipamentos; </a:t>
            </a:r>
            <a:endParaRPr sz="1800" dirty="0"/>
          </a:p>
          <a:p>
            <a:pPr marL="914400" lvl="1" indent="-381000" algn="just" rtl="0">
              <a:lnSpc>
                <a:spcPct val="90000"/>
              </a:lnSpc>
              <a:spcBef>
                <a:spcPts val="500"/>
              </a:spcBef>
              <a:spcAft>
                <a:spcPts val="0"/>
              </a:spcAft>
              <a:buSzPts val="2000"/>
              <a:buFont typeface="Arial"/>
              <a:buChar char="•"/>
            </a:pPr>
            <a:r>
              <a:rPr lang="pt-BR" sz="1800" dirty="0">
                <a:latin typeface="Times New Roman"/>
                <a:ea typeface="Times New Roman"/>
                <a:cs typeface="Times New Roman"/>
                <a:sym typeface="Times New Roman"/>
              </a:rPr>
              <a:t>Riscos de incêndio e à segurança dos operadores.</a:t>
            </a:r>
            <a:endParaRPr sz="1800" dirty="0"/>
          </a:p>
          <a:p>
            <a:pPr marL="50800" lvl="0" indent="0" algn="just" rtl="0">
              <a:lnSpc>
                <a:spcPct val="90000"/>
              </a:lnSpc>
              <a:spcBef>
                <a:spcPts val="1000"/>
              </a:spcBef>
              <a:spcAft>
                <a:spcPts val="0"/>
              </a:spcAft>
              <a:buSzPts val="2400"/>
              <a:buNone/>
            </a:pPr>
            <a:endParaRPr sz="1800" dirty="0">
              <a:latin typeface="Times New Roman"/>
              <a:ea typeface="Times New Roman"/>
              <a:cs typeface="Times New Roman"/>
              <a:sym typeface="Times New Roman"/>
            </a:endParaRPr>
          </a:p>
          <a:p>
            <a:pPr marL="457200" lvl="0" indent="-406400" algn="just" rtl="0">
              <a:lnSpc>
                <a:spcPct val="90000"/>
              </a:lnSpc>
              <a:spcBef>
                <a:spcPts val="1000"/>
              </a:spcBef>
              <a:spcAft>
                <a:spcPts val="0"/>
              </a:spcAft>
              <a:buSzPts val="2400"/>
              <a:buFont typeface="Arial"/>
              <a:buChar char="•"/>
            </a:pPr>
            <a:r>
              <a:rPr lang="pt-BR" sz="1800" b="1" dirty="0">
                <a:latin typeface="Times New Roman"/>
                <a:ea typeface="Times New Roman"/>
                <a:cs typeface="Times New Roman"/>
                <a:sym typeface="Times New Roman"/>
              </a:rPr>
              <a:t>Essa análise também influencia:</a:t>
            </a:r>
            <a:endParaRPr dirty="0"/>
          </a:p>
          <a:p>
            <a:pPr marL="742950" lvl="1" indent="-285750" algn="just" rtl="0">
              <a:lnSpc>
                <a:spcPct val="90000"/>
              </a:lnSpc>
              <a:spcBef>
                <a:spcPts val="500"/>
              </a:spcBef>
              <a:spcAft>
                <a:spcPts val="0"/>
              </a:spcAft>
              <a:buSzPts val="2000"/>
              <a:buFont typeface="Arial"/>
              <a:buChar char="•"/>
            </a:pPr>
            <a:r>
              <a:rPr lang="pt-BR" sz="1800" dirty="0">
                <a:latin typeface="Times New Roman"/>
                <a:ea typeface="Times New Roman"/>
                <a:cs typeface="Times New Roman"/>
                <a:sym typeface="Times New Roman"/>
              </a:rPr>
              <a:t>Escolha e coordenação das proteções;</a:t>
            </a:r>
            <a:endParaRPr dirty="0"/>
          </a:p>
          <a:p>
            <a:pPr marL="742950" lvl="1" indent="-285750" algn="just" rtl="0">
              <a:lnSpc>
                <a:spcPct val="90000"/>
              </a:lnSpc>
              <a:spcBef>
                <a:spcPts val="500"/>
              </a:spcBef>
              <a:spcAft>
                <a:spcPts val="0"/>
              </a:spcAft>
              <a:buSzPts val="2000"/>
              <a:buFont typeface="Arial"/>
              <a:buChar char="•"/>
            </a:pPr>
            <a:r>
              <a:rPr lang="pt-BR" sz="1800" dirty="0">
                <a:latin typeface="Times New Roman"/>
                <a:ea typeface="Times New Roman"/>
                <a:cs typeface="Times New Roman"/>
                <a:sym typeface="Times New Roman"/>
              </a:rPr>
              <a:t>Dimensionamento de barramentos e condutores.</a:t>
            </a:r>
            <a:endParaRPr dirty="0"/>
          </a:p>
          <a:p>
            <a:pPr marL="457200" lvl="1" indent="0" algn="just" rtl="0">
              <a:lnSpc>
                <a:spcPct val="90000"/>
              </a:lnSpc>
              <a:spcBef>
                <a:spcPts val="500"/>
              </a:spcBef>
              <a:spcAft>
                <a:spcPts val="0"/>
              </a:spcAft>
              <a:buSzPts val="2000"/>
              <a:buNone/>
            </a:pPr>
            <a:endParaRPr sz="1800" dirty="0">
              <a:latin typeface="Times New Roman"/>
              <a:ea typeface="Times New Roman"/>
              <a:cs typeface="Times New Roman"/>
              <a:sym typeface="Times New Roman"/>
            </a:endParaRPr>
          </a:p>
          <a:p>
            <a:pPr marL="457200" lvl="0" indent="-406400" algn="just" rtl="0">
              <a:lnSpc>
                <a:spcPct val="90000"/>
              </a:lnSpc>
              <a:spcBef>
                <a:spcPts val="1000"/>
              </a:spcBef>
              <a:spcAft>
                <a:spcPts val="0"/>
              </a:spcAft>
              <a:buSzPts val="2400"/>
              <a:buFont typeface="Arial"/>
              <a:buChar char="•"/>
            </a:pPr>
            <a:r>
              <a:rPr lang="pt-BR" sz="1800" dirty="0">
                <a:latin typeface="Times New Roman"/>
                <a:ea typeface="Times New Roman"/>
                <a:cs typeface="Times New Roman"/>
                <a:sym typeface="Times New Roman"/>
              </a:rPr>
              <a:t>A norma </a:t>
            </a:r>
            <a:r>
              <a:rPr lang="pt-BR" sz="1800" b="1" dirty="0">
                <a:latin typeface="Times New Roman"/>
                <a:ea typeface="Times New Roman"/>
                <a:cs typeface="Times New Roman"/>
                <a:sym typeface="Times New Roman"/>
              </a:rPr>
              <a:t>ABNT NBR IEC 60947-2</a:t>
            </a:r>
            <a:r>
              <a:rPr lang="pt-BR" sz="1800" dirty="0">
                <a:latin typeface="Times New Roman"/>
                <a:ea typeface="Times New Roman"/>
                <a:cs typeface="Times New Roman"/>
                <a:sym typeface="Times New Roman"/>
              </a:rPr>
              <a:t> exige que a </a:t>
            </a:r>
            <a:r>
              <a:rPr lang="pt-BR" sz="1800" b="1" dirty="0">
                <a:latin typeface="Times New Roman"/>
                <a:ea typeface="Times New Roman"/>
                <a:cs typeface="Times New Roman"/>
                <a:sym typeface="Times New Roman"/>
              </a:rPr>
              <a:t>capacidade de interrupção dos disjuntores (</a:t>
            </a:r>
            <a:r>
              <a:rPr lang="pt-BR" sz="1800" b="1" dirty="0" err="1">
                <a:latin typeface="Times New Roman"/>
                <a:ea typeface="Times New Roman"/>
                <a:cs typeface="Times New Roman"/>
                <a:sym typeface="Times New Roman"/>
              </a:rPr>
              <a:t>Icc</a:t>
            </a:r>
            <a:r>
              <a:rPr lang="pt-BR" sz="1800" b="1" dirty="0">
                <a:latin typeface="Times New Roman"/>
                <a:ea typeface="Times New Roman"/>
                <a:cs typeface="Times New Roman"/>
                <a:sym typeface="Times New Roman"/>
              </a:rPr>
              <a:t>)</a:t>
            </a:r>
            <a:r>
              <a:rPr lang="pt-BR" sz="1800" dirty="0">
                <a:latin typeface="Times New Roman"/>
                <a:ea typeface="Times New Roman"/>
                <a:cs typeface="Times New Roman"/>
                <a:sym typeface="Times New Roman"/>
              </a:rPr>
              <a:t> seja superior à corrente de curto-circuito presumida no ponto de instalação, garantindo o desligamento seguro do circuito.</a:t>
            </a:r>
            <a:endParaRPr dirty="0"/>
          </a:p>
          <a:p>
            <a:pPr marL="0" lvl="0" indent="0" algn="just" rtl="0">
              <a:lnSpc>
                <a:spcPct val="90000"/>
              </a:lnSpc>
              <a:spcBef>
                <a:spcPts val="1000"/>
              </a:spcBef>
              <a:spcAft>
                <a:spcPts val="0"/>
              </a:spcAft>
              <a:buClr>
                <a:schemeClr val="dk1"/>
              </a:buClr>
              <a:buSzPts val="1800"/>
              <a:buNone/>
            </a:pPr>
            <a:endParaRPr sz="1800" dirty="0">
              <a:latin typeface="Times New Roman"/>
              <a:ea typeface="Times New Roman"/>
              <a:cs typeface="Times New Roman"/>
              <a:sym typeface="Times New Roman"/>
            </a:endParaRPr>
          </a:p>
        </p:txBody>
      </p:sp>
      <p:sp>
        <p:nvSpPr>
          <p:cNvPr id="859" name="Google Shape;859;p118"/>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0" name="Google Shape;860;p118"/>
          <p:cNvSpPr txBox="1">
            <a:spLocks noGrp="1"/>
          </p:cNvSpPr>
          <p:nvPr>
            <p:ph type="sldNum" idx="12"/>
          </p:nvPr>
        </p:nvSpPr>
        <p:spPr>
          <a:xfrm>
            <a:off x="11694895" y="61944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40</a:t>
            </a:fld>
            <a:endParaRPr sz="2400" b="1">
              <a:solidFill>
                <a:schemeClr val="lt1"/>
              </a:solidFill>
            </a:endParaRPr>
          </a:p>
        </p:txBody>
      </p:sp>
      <p:pic>
        <p:nvPicPr>
          <p:cNvPr id="861" name="Google Shape;861;p118"/>
          <p:cNvPicPr preferRelativeResize="0"/>
          <p:nvPr/>
        </p:nvPicPr>
        <p:blipFill rotWithShape="1">
          <a:blip r:embed="rId3">
            <a:alphaModFix/>
          </a:blip>
          <a:srcRect/>
          <a:stretch/>
        </p:blipFill>
        <p:spPr>
          <a:xfrm>
            <a:off x="8197148" y="2481401"/>
            <a:ext cx="2148122" cy="1895198"/>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101"/>
          <p:cNvSpPr txBox="1">
            <a:spLocks noGrp="1"/>
          </p:cNvSpPr>
          <p:nvPr>
            <p:ph type="ctrTitle"/>
          </p:nvPr>
        </p:nvSpPr>
        <p:spPr>
          <a:xfrm>
            <a:off x="407866" y="349782"/>
            <a:ext cx="104952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800"/>
              <a:buFont typeface="Calibri"/>
              <a:buNone/>
            </a:pPr>
            <a:r>
              <a:rPr lang="pt-BR" sz="3800">
                <a:latin typeface="Calibri"/>
                <a:ea typeface="Calibri"/>
                <a:cs typeface="Calibri"/>
                <a:sym typeface="Calibri"/>
              </a:rPr>
              <a:t>NÍVEIS DE CURTO-CIRCUITO</a:t>
            </a:r>
            <a:endParaRPr sz="3800">
              <a:latin typeface="Calibri"/>
              <a:ea typeface="Calibri"/>
              <a:cs typeface="Calibri"/>
              <a:sym typeface="Calibri"/>
            </a:endParaRPr>
          </a:p>
        </p:txBody>
      </p:sp>
      <p:sp>
        <p:nvSpPr>
          <p:cNvPr id="867" name="Google Shape;867;p101"/>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8" name="Google Shape;868;p101"/>
          <p:cNvSpPr txBox="1">
            <a:spLocks noGrp="1"/>
          </p:cNvSpPr>
          <p:nvPr>
            <p:ph type="sldNum" idx="12"/>
          </p:nvPr>
        </p:nvSpPr>
        <p:spPr>
          <a:xfrm>
            <a:off x="11694895" y="61944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41</a:t>
            </a:fld>
            <a:endParaRPr sz="2400" b="1">
              <a:solidFill>
                <a:schemeClr val="lt1"/>
              </a:solidFill>
            </a:endParaRPr>
          </a:p>
        </p:txBody>
      </p:sp>
      <p:pic>
        <p:nvPicPr>
          <p:cNvPr id="869" name="Google Shape;869;p101"/>
          <p:cNvPicPr preferRelativeResize="0"/>
          <p:nvPr/>
        </p:nvPicPr>
        <p:blipFill rotWithShape="1">
          <a:blip r:embed="rId3">
            <a:alphaModFix/>
          </a:blip>
          <a:srcRect/>
          <a:stretch/>
        </p:blipFill>
        <p:spPr>
          <a:xfrm>
            <a:off x="8197148" y="2481401"/>
            <a:ext cx="2148122" cy="1895198"/>
          </a:xfrm>
          <a:prstGeom prst="rect">
            <a:avLst/>
          </a:prstGeom>
          <a:noFill/>
          <a:ln>
            <a:noFill/>
          </a:ln>
        </p:spPr>
      </p:pic>
      <mc:AlternateContent xmlns:mc="http://schemas.openxmlformats.org/markup-compatibility/2006" xmlns:a14="http://schemas.microsoft.com/office/drawing/2010/main">
        <mc:Choice Requires="a14">
          <p:sp>
            <p:nvSpPr>
              <p:cNvPr id="7" name="Rectangle 13">
                <a:extLst>
                  <a:ext uri="{FF2B5EF4-FFF2-40B4-BE49-F238E27FC236}">
                    <a16:creationId xmlns:a16="http://schemas.microsoft.com/office/drawing/2014/main" id="{247166AF-D788-49FC-BCCF-6A2F8C9D7CE1}"/>
                  </a:ext>
                </a:extLst>
              </p:cNvPr>
              <p:cNvSpPr txBox="1">
                <a:spLocks noChangeArrowheads="1"/>
              </p:cNvSpPr>
              <p:nvPr/>
            </p:nvSpPr>
            <p:spPr bwMode="auto">
              <a:xfrm>
                <a:off x="528827" y="1065264"/>
                <a:ext cx="6484467" cy="535973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spcFirstLastPara="1" vert="horz" wrap="non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0" indent="0" algn="l" eaLnBrk="0" fontAlgn="base" hangingPunct="0">
                  <a:lnSpc>
                    <a:spcPct val="150000"/>
                  </a:lnSpc>
                  <a:spcBef>
                    <a:spcPct val="0"/>
                  </a:spcBef>
                  <a:spcAft>
                    <a:spcPct val="0"/>
                  </a:spcAft>
                  <a:buClrTx/>
                  <a:buSzTx/>
                </a:pPr>
                <a:r>
                  <a:rPr lang="pt-BR" altLang="pt-BR" sz="1800" b="1" dirty="0">
                    <a:solidFill>
                      <a:schemeClr val="tx1"/>
                    </a:solidFill>
                    <a:latin typeface="Times New Roman" panose="02020603050405020304" pitchFamily="18" charset="0"/>
                    <a:cs typeface="Times New Roman" panose="02020603050405020304" pitchFamily="18" charset="0"/>
                  </a:rPr>
                  <a:t>Foram consideradas os seguintes tipos de faltas</a:t>
                </a:r>
              </a:p>
              <a:p>
                <a:pPr marL="285750" indent="-285750" algn="l" eaLnBrk="0" fontAlgn="base" hangingPunct="0">
                  <a:lnSpc>
                    <a:spcPct val="100000"/>
                  </a:lnSpc>
                  <a:spcBef>
                    <a:spcPct val="0"/>
                  </a:spcBef>
                  <a:spcAft>
                    <a:spcPct val="0"/>
                  </a:spcAft>
                  <a:buClrTx/>
                  <a:buSzTx/>
                  <a:buFont typeface="Arial" panose="020B0604020202020204" pitchFamily="34" charset="0"/>
                  <a:buChar char="•"/>
                </a:pPr>
                <a:r>
                  <a:rPr lang="pt-BR" altLang="pt-BR" sz="1600" b="1" dirty="0">
                    <a:solidFill>
                      <a:schemeClr val="tx1"/>
                    </a:solidFill>
                    <a:latin typeface="Times New Roman" panose="02020603050405020304" pitchFamily="18" charset="0"/>
                    <a:cs typeface="Times New Roman" panose="02020603050405020304" pitchFamily="18" charset="0"/>
                  </a:rPr>
                  <a:t>Curto-circuito trifásico;</a:t>
                </a:r>
              </a:p>
              <a:p>
                <a:pPr marL="285750" indent="-285750" algn="l" eaLnBrk="0" fontAlgn="base" hangingPunct="0">
                  <a:lnSpc>
                    <a:spcPct val="100000"/>
                  </a:lnSpc>
                  <a:spcBef>
                    <a:spcPct val="0"/>
                  </a:spcBef>
                  <a:spcAft>
                    <a:spcPct val="0"/>
                  </a:spcAft>
                  <a:buClrTx/>
                  <a:buSzTx/>
                  <a:buFont typeface="Arial" panose="020B0604020202020204" pitchFamily="34" charset="0"/>
                  <a:buChar char="•"/>
                </a:pPr>
                <a:r>
                  <a:rPr lang="pt-BR" altLang="pt-BR" sz="1600" b="1" dirty="0">
                    <a:solidFill>
                      <a:schemeClr val="tx1"/>
                    </a:solidFill>
                    <a:latin typeface="Times New Roman" panose="02020603050405020304" pitchFamily="18" charset="0"/>
                    <a:cs typeface="Times New Roman" panose="02020603050405020304" pitchFamily="18" charset="0"/>
                  </a:rPr>
                  <a:t>Curto-circuito fase-terra.</a:t>
                </a:r>
              </a:p>
              <a:p>
                <a:pPr marL="457200" lvl="1" indent="0" algn="l" eaLnBrk="0" fontAlgn="base" hangingPunct="0">
                  <a:lnSpc>
                    <a:spcPct val="100000"/>
                  </a:lnSpc>
                  <a:spcBef>
                    <a:spcPct val="0"/>
                  </a:spcBef>
                  <a:spcAft>
                    <a:spcPct val="0"/>
                  </a:spcAft>
                  <a:buClrTx/>
                  <a:buSzTx/>
                </a:pPr>
                <a:endParaRPr lang="pt-BR" altLang="pt-BR" sz="1200" dirty="0">
                  <a:solidFill>
                    <a:schemeClr val="tx1"/>
                  </a:solidFill>
                  <a:latin typeface="Times New Roman" panose="02020603050405020304" pitchFamily="18" charset="0"/>
                  <a:cs typeface="Times New Roman" panose="02020603050405020304" pitchFamily="18" charset="0"/>
                </a:endParaRPr>
              </a:p>
              <a:p>
                <a:pPr marL="0" indent="0" algn="l" eaLnBrk="0" fontAlgn="base" hangingPunct="0">
                  <a:lnSpc>
                    <a:spcPct val="150000"/>
                  </a:lnSpc>
                  <a:spcBef>
                    <a:spcPct val="0"/>
                  </a:spcBef>
                  <a:spcAft>
                    <a:spcPct val="0"/>
                  </a:spcAft>
                  <a:buClrTx/>
                  <a:buSzTx/>
                </a:pPr>
                <a:r>
                  <a:rPr lang="pt-BR" altLang="pt-BR" sz="1800" b="1" dirty="0">
                    <a:solidFill>
                      <a:schemeClr val="tx1"/>
                    </a:solidFill>
                    <a:latin typeface="Times New Roman" panose="02020603050405020304" pitchFamily="18" charset="0"/>
                    <a:cs typeface="Times New Roman" panose="02020603050405020304" pitchFamily="18" charset="0"/>
                  </a:rPr>
                  <a:t>Fórmulas utilizadas</a:t>
                </a:r>
                <a:endParaRPr lang="pt-BR" altLang="pt-BR" sz="1800" dirty="0">
                  <a:solidFill>
                    <a:schemeClr val="tx1"/>
                  </a:solidFill>
                  <a:latin typeface="Times New Roman" panose="02020603050405020304" pitchFamily="18" charset="0"/>
                  <a:cs typeface="Times New Roman" panose="02020603050405020304" pitchFamily="18" charset="0"/>
                </a:endParaRPr>
              </a:p>
              <a:p>
                <a:pPr marL="0" indent="0" algn="l" eaLnBrk="0" fontAlgn="base" hangingPunct="0">
                  <a:lnSpc>
                    <a:spcPct val="100000"/>
                  </a:lnSpc>
                  <a:spcBef>
                    <a:spcPct val="0"/>
                  </a:spcBef>
                  <a:spcAft>
                    <a:spcPct val="0"/>
                  </a:spcAft>
                  <a:buClrTx/>
                  <a:buSzTx/>
                </a:pPr>
                <a:r>
                  <a:rPr lang="pt-BR" altLang="pt-BR" sz="1600" b="1" dirty="0">
                    <a:solidFill>
                      <a:schemeClr val="tx1"/>
                    </a:solidFill>
                    <a:latin typeface="Times New Roman" panose="02020603050405020304" pitchFamily="18" charset="0"/>
                    <a:cs typeface="Times New Roman" panose="02020603050405020304" pitchFamily="18" charset="0"/>
                  </a:rPr>
                  <a:t>Curto-Circuito Trifásico:</a:t>
                </a:r>
                <a:br>
                  <a:rPr lang="pt-BR" altLang="pt-BR" sz="1600" dirty="0">
                    <a:solidFill>
                      <a:schemeClr val="tx1"/>
                    </a:solidFill>
                    <a:latin typeface="Times New Roman" panose="02020603050405020304" pitchFamily="18"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pt-BR" sz="1600" i="1" smtClean="0">
                          <a:latin typeface="Cambria Math" panose="02040503050406030204" pitchFamily="18" charset="0"/>
                          <a:ea typeface="Cambria Math" panose="02040503050406030204" pitchFamily="18" charset="0"/>
                          <a:cs typeface="Cambria Math" panose="02040503050406030204" pitchFamily="18" charset="0"/>
                        </a:rPr>
                        <m:t>𝐼𝑐𝑠</m:t>
                      </m:r>
                      <m:r>
                        <a:rPr lang="pt-BR" sz="1600" i="1" smtClean="0">
                          <a:latin typeface="Cambria Math" panose="02040503050406030204" pitchFamily="18" charset="0"/>
                          <a:ea typeface="Cambria Math" panose="02040503050406030204" pitchFamily="18" charset="0"/>
                          <a:cs typeface="Cambria Math" panose="02040503050406030204" pitchFamily="18" charset="0"/>
                        </a:rPr>
                        <m:t>= </m:t>
                      </m:r>
                      <m:f>
                        <m:fPr>
                          <m:ctrlPr>
                            <a:rPr lang="pt-BR" sz="1600" i="1">
                              <a:latin typeface="Cambria Math" panose="02040503050406030204" pitchFamily="18" charset="0"/>
                              <a:ea typeface="Cambria Math" panose="02040503050406030204" pitchFamily="18" charset="0"/>
                              <a:cs typeface="Cambria Math" panose="02040503050406030204" pitchFamily="18" charset="0"/>
                            </a:rPr>
                          </m:ctrlPr>
                        </m:fPr>
                        <m:num>
                          <m:r>
                            <a:rPr lang="pt-BR" sz="1600" i="1">
                              <a:latin typeface="Cambria Math" panose="02040503050406030204" pitchFamily="18" charset="0"/>
                              <a:ea typeface="Cambria Math" panose="02040503050406030204" pitchFamily="18" charset="0"/>
                              <a:cs typeface="Cambria Math" panose="02040503050406030204" pitchFamily="18" charset="0"/>
                            </a:rPr>
                            <m:t>𝑉𝑏𝑎𝑠𝑒</m:t>
                          </m:r>
                        </m:num>
                        <m:den>
                          <m:rad>
                            <m:radPr>
                              <m:degHide m:val="on"/>
                              <m:ctrlPr>
                                <a:rPr lang="pt-BR" sz="1600" i="1">
                                  <a:latin typeface="Cambria Math" panose="02040503050406030204" pitchFamily="18" charset="0"/>
                                  <a:ea typeface="Cambria Math" panose="02040503050406030204" pitchFamily="18" charset="0"/>
                                  <a:cs typeface="Cambria Math" panose="02040503050406030204" pitchFamily="18" charset="0"/>
                                </a:rPr>
                              </m:ctrlPr>
                            </m:radPr>
                            <m:deg/>
                            <m:e>
                              <m:r>
                                <a:rPr lang="pt-BR" sz="1600" i="1">
                                  <a:latin typeface="Cambria Math" panose="02040503050406030204" pitchFamily="18" charset="0"/>
                                  <a:ea typeface="Cambria Math" panose="02040503050406030204" pitchFamily="18" charset="0"/>
                                  <a:cs typeface="Cambria Math" panose="02040503050406030204" pitchFamily="18" charset="0"/>
                                </a:rPr>
                                <m:t>3</m:t>
                              </m:r>
                            </m:e>
                          </m:rad>
                          <m:r>
                            <a:rPr lang="pt-BR" sz="1600" i="1">
                              <a:latin typeface="Cambria Math" panose="02040503050406030204" pitchFamily="18" charset="0"/>
                              <a:ea typeface="Cambria Math" panose="02040503050406030204" pitchFamily="18" charset="0"/>
                              <a:cs typeface="Cambria Math" panose="02040503050406030204" pitchFamily="18" charset="0"/>
                            </a:rPr>
                            <m:t>×</m:t>
                          </m:r>
                          <m:r>
                            <a:rPr lang="pt-BR" sz="1600" i="1">
                              <a:latin typeface="Cambria Math" panose="02040503050406030204" pitchFamily="18" charset="0"/>
                              <a:ea typeface="Cambria Math" panose="02040503050406030204" pitchFamily="18" charset="0"/>
                              <a:cs typeface="Cambria Math" panose="02040503050406030204" pitchFamily="18" charset="0"/>
                            </a:rPr>
                            <m:t>𝑍𝑒𝑞</m:t>
                          </m:r>
                        </m:den>
                      </m:f>
                    </m:oMath>
                  </m:oMathPara>
                </a14:m>
                <a:endParaRPr lang="pt-BR" sz="1600" dirty="0">
                  <a:latin typeface="Calibri" panose="020F0502020204030204" pitchFamily="34" charset="0"/>
                  <a:ea typeface="Calibri" panose="020F0502020204030204" pitchFamily="34" charset="0"/>
                </a:endParaRPr>
              </a:p>
              <a:p>
                <a:pPr marL="0" indent="0" algn="l" eaLnBrk="0" fontAlgn="base" hangingPunct="0">
                  <a:lnSpc>
                    <a:spcPct val="100000"/>
                  </a:lnSpc>
                  <a:spcBef>
                    <a:spcPct val="0"/>
                  </a:spcBef>
                  <a:spcAft>
                    <a:spcPct val="0"/>
                  </a:spcAft>
                  <a:buClrTx/>
                  <a:buSzTx/>
                </a:pPr>
                <a:endParaRPr lang="pt-BR" altLang="pt-BR" sz="1600" dirty="0">
                  <a:solidFill>
                    <a:schemeClr val="tx1"/>
                  </a:solidFill>
                  <a:latin typeface="Times New Roman" panose="02020603050405020304" pitchFamily="18" charset="0"/>
                  <a:cs typeface="Times New Roman" panose="02020603050405020304" pitchFamily="18" charset="0"/>
                </a:endParaRPr>
              </a:p>
              <a:p>
                <a:pPr marL="742950" lvl="1" indent="-285750" algn="l" eaLnBrk="0" fontAlgn="base" hangingPunct="0">
                  <a:lnSpc>
                    <a:spcPct val="100000"/>
                  </a:lnSpc>
                  <a:spcBef>
                    <a:spcPct val="0"/>
                  </a:spcBef>
                  <a:spcAft>
                    <a:spcPct val="0"/>
                  </a:spcAft>
                  <a:buClrTx/>
                  <a:buSzTx/>
                  <a:buFont typeface="Arial" panose="020B0604020202020204" pitchFamily="34" charset="0"/>
                  <a:buChar char="•"/>
                </a:pPr>
                <a:r>
                  <a:rPr lang="pt-BR" altLang="pt-BR" sz="1600" b="1" i="1" dirty="0" err="1">
                    <a:solidFill>
                      <a:schemeClr val="tx1"/>
                    </a:solidFill>
                    <a:latin typeface="Times New Roman" panose="02020603050405020304" pitchFamily="18" charset="0"/>
                    <a:cs typeface="Times New Roman" panose="02020603050405020304" pitchFamily="18" charset="0"/>
                  </a:rPr>
                  <a:t>Ics</a:t>
                </a:r>
                <a:r>
                  <a:rPr lang="pt-BR" altLang="pt-BR" sz="1600" b="1" i="1" dirty="0">
                    <a:solidFill>
                      <a:schemeClr val="tx1"/>
                    </a:solidFill>
                    <a:latin typeface="Times New Roman" panose="02020603050405020304" pitchFamily="18" charset="0"/>
                    <a:cs typeface="Times New Roman" panose="02020603050405020304" pitchFamily="18" charset="0"/>
                  </a:rPr>
                  <a:t>:</a:t>
                </a:r>
                <a:r>
                  <a:rPr lang="pt-BR" altLang="pt-BR" sz="1600" b="1" dirty="0">
                    <a:solidFill>
                      <a:schemeClr val="tx1"/>
                    </a:solidFill>
                    <a:latin typeface="Times New Roman" panose="02020603050405020304" pitchFamily="18" charset="0"/>
                    <a:cs typeface="Times New Roman" panose="02020603050405020304" pitchFamily="18" charset="0"/>
                  </a:rPr>
                  <a:t> </a:t>
                </a:r>
                <a:r>
                  <a:rPr lang="pt-BR" altLang="pt-BR" sz="1600" dirty="0">
                    <a:solidFill>
                      <a:schemeClr val="tx1"/>
                    </a:solidFill>
                    <a:latin typeface="Times New Roman" panose="02020603050405020304" pitchFamily="18" charset="0"/>
                    <a:cs typeface="Times New Roman" panose="02020603050405020304" pitchFamily="18" charset="0"/>
                  </a:rPr>
                  <a:t>Corrente trifásica de curto-circuito (A);</a:t>
                </a:r>
              </a:p>
              <a:p>
                <a:pPr marL="742950" lvl="1" indent="-285750" algn="l" eaLnBrk="0" fontAlgn="base" hangingPunct="0">
                  <a:lnSpc>
                    <a:spcPct val="100000"/>
                  </a:lnSpc>
                  <a:spcBef>
                    <a:spcPct val="0"/>
                  </a:spcBef>
                  <a:spcAft>
                    <a:spcPct val="0"/>
                  </a:spcAft>
                  <a:buClrTx/>
                  <a:buSzTx/>
                  <a:buFont typeface="Arial" panose="020B0604020202020204" pitchFamily="34" charset="0"/>
                  <a:buChar char="•"/>
                </a:pPr>
                <a:r>
                  <a:rPr lang="pt-BR" altLang="pt-BR" sz="1600" b="1" i="1" dirty="0" err="1">
                    <a:solidFill>
                      <a:schemeClr val="tx1"/>
                    </a:solidFill>
                    <a:latin typeface="Times New Roman" panose="02020603050405020304" pitchFamily="18" charset="0"/>
                    <a:cs typeface="Times New Roman" panose="02020603050405020304" pitchFamily="18" charset="0"/>
                  </a:rPr>
                  <a:t>Vbase</a:t>
                </a:r>
                <a:r>
                  <a:rPr lang="pt-BR" altLang="pt-BR" sz="1600" b="1" i="1" dirty="0">
                    <a:solidFill>
                      <a:schemeClr val="tx1"/>
                    </a:solidFill>
                    <a:latin typeface="Times New Roman" panose="02020603050405020304" pitchFamily="18" charset="0"/>
                    <a:cs typeface="Times New Roman" panose="02020603050405020304" pitchFamily="18" charset="0"/>
                  </a:rPr>
                  <a:t>:</a:t>
                </a:r>
                <a:r>
                  <a:rPr lang="pt-BR" altLang="pt-BR" sz="1600" dirty="0">
                    <a:solidFill>
                      <a:schemeClr val="tx1"/>
                    </a:solidFill>
                    <a:latin typeface="Times New Roman" panose="02020603050405020304" pitchFamily="18" charset="0"/>
                    <a:cs typeface="Times New Roman" panose="02020603050405020304" pitchFamily="18" charset="0"/>
                  </a:rPr>
                  <a:t> Tensão de linha (V);</a:t>
                </a:r>
              </a:p>
              <a:p>
                <a:pPr marL="742950" lvl="1" indent="-285750" algn="l" eaLnBrk="0" fontAlgn="base" hangingPunct="0">
                  <a:lnSpc>
                    <a:spcPct val="100000"/>
                  </a:lnSpc>
                  <a:spcBef>
                    <a:spcPct val="0"/>
                  </a:spcBef>
                  <a:spcAft>
                    <a:spcPct val="0"/>
                  </a:spcAft>
                  <a:buClrTx/>
                  <a:buSzTx/>
                  <a:buFont typeface="Arial" panose="020B0604020202020204" pitchFamily="34" charset="0"/>
                  <a:buChar char="•"/>
                </a:pPr>
                <a:r>
                  <a:rPr lang="pt-BR" altLang="pt-BR" sz="1600" b="1" i="1" dirty="0" err="1">
                    <a:solidFill>
                      <a:schemeClr val="tx1"/>
                    </a:solidFill>
                    <a:latin typeface="Times New Roman" panose="02020603050405020304" pitchFamily="18" charset="0"/>
                    <a:cs typeface="Times New Roman" panose="02020603050405020304" pitchFamily="18" charset="0"/>
                  </a:rPr>
                  <a:t>Zeq</a:t>
                </a:r>
                <a:r>
                  <a:rPr lang="pt-BR" altLang="pt-BR" sz="1600" b="1" i="1" dirty="0">
                    <a:solidFill>
                      <a:schemeClr val="tx1"/>
                    </a:solidFill>
                    <a:latin typeface="Times New Roman" panose="02020603050405020304" pitchFamily="18" charset="0"/>
                    <a:cs typeface="Times New Roman" panose="02020603050405020304" pitchFamily="18" charset="0"/>
                  </a:rPr>
                  <a:t>:</a:t>
                </a:r>
                <a:r>
                  <a:rPr lang="pt-BR" altLang="pt-BR" sz="1600" b="1" dirty="0">
                    <a:solidFill>
                      <a:schemeClr val="tx1"/>
                    </a:solidFill>
                    <a:latin typeface="Times New Roman" panose="02020603050405020304" pitchFamily="18" charset="0"/>
                    <a:cs typeface="Times New Roman" panose="02020603050405020304" pitchFamily="18" charset="0"/>
                  </a:rPr>
                  <a:t> </a:t>
                </a:r>
                <a:r>
                  <a:rPr lang="pt-BR" altLang="pt-BR" sz="1600" dirty="0">
                    <a:solidFill>
                      <a:schemeClr val="tx1"/>
                    </a:solidFill>
                    <a:latin typeface="Times New Roman" panose="02020603050405020304" pitchFamily="18" charset="0"/>
                    <a:cs typeface="Times New Roman" panose="02020603050405020304" pitchFamily="18" charset="0"/>
                  </a:rPr>
                  <a:t>Impedância equivalente até o ponto de falta (Ω).</a:t>
                </a:r>
              </a:p>
              <a:p>
                <a:pPr marL="0" indent="0" algn="l" eaLnBrk="0" fontAlgn="base" hangingPunct="0">
                  <a:lnSpc>
                    <a:spcPct val="100000"/>
                  </a:lnSpc>
                  <a:spcBef>
                    <a:spcPct val="0"/>
                  </a:spcBef>
                  <a:spcAft>
                    <a:spcPct val="0"/>
                  </a:spcAft>
                  <a:buClrTx/>
                  <a:buSzTx/>
                  <a:buFontTx/>
                  <a:buNone/>
                </a:pPr>
                <a:endParaRPr lang="pt-BR" altLang="pt-BR" sz="1600" dirty="0">
                  <a:solidFill>
                    <a:schemeClr val="tx1"/>
                  </a:solidFill>
                  <a:latin typeface="Times New Roman" panose="02020603050405020304" pitchFamily="18" charset="0"/>
                  <a:cs typeface="Times New Roman" panose="02020603050405020304" pitchFamily="18" charset="0"/>
                </a:endParaRPr>
              </a:p>
              <a:p>
                <a:pPr marL="0" indent="0" algn="l" eaLnBrk="0" fontAlgn="base" hangingPunct="0">
                  <a:lnSpc>
                    <a:spcPct val="100000"/>
                  </a:lnSpc>
                  <a:spcBef>
                    <a:spcPct val="0"/>
                  </a:spcBef>
                  <a:spcAft>
                    <a:spcPct val="0"/>
                  </a:spcAft>
                  <a:buClrTx/>
                  <a:buSzTx/>
                  <a:buFontTx/>
                  <a:buNone/>
                </a:pPr>
                <a:r>
                  <a:rPr lang="pt-BR" altLang="pt-BR" sz="1600" b="1" dirty="0">
                    <a:solidFill>
                      <a:schemeClr val="tx1"/>
                    </a:solidFill>
                    <a:latin typeface="Times New Roman" panose="02020603050405020304" pitchFamily="18" charset="0"/>
                    <a:cs typeface="Times New Roman" panose="02020603050405020304" pitchFamily="18" charset="0"/>
                  </a:rPr>
                  <a:t>Curto-Circuito Fase-Terra:</a:t>
                </a:r>
                <a:br>
                  <a:rPr lang="pt-BR" altLang="pt-BR" sz="1600" dirty="0">
                    <a:solidFill>
                      <a:schemeClr val="tx1"/>
                    </a:solidFill>
                    <a:latin typeface="Times New Roman" panose="02020603050405020304" pitchFamily="18"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pt-BR" sz="1600" i="1" smtClean="0">
                          <a:solidFill>
                            <a:srgbClr val="000000"/>
                          </a:solidFill>
                          <a:latin typeface="Cambria Math" panose="02040503050406030204" pitchFamily="18" charset="0"/>
                          <a:ea typeface="Cambria Math" panose="02040503050406030204" pitchFamily="18" charset="0"/>
                          <a:cs typeface="Cambria Math" panose="02040503050406030204" pitchFamily="18" charset="0"/>
                        </a:rPr>
                        <m:t>𝐼𝑐𝑓𝑡</m:t>
                      </m:r>
                      <m:r>
                        <a:rPr lang="pt-BR" sz="1600" i="1" smtClean="0">
                          <a:solidFill>
                            <a:srgbClr val="000000"/>
                          </a:solidFill>
                          <a:latin typeface="Cambria Math" panose="02040503050406030204" pitchFamily="18" charset="0"/>
                          <a:ea typeface="Cambria Math" panose="02040503050406030204" pitchFamily="18" charset="0"/>
                          <a:cs typeface="Cambria Math" panose="02040503050406030204" pitchFamily="18" charset="0"/>
                        </a:rPr>
                        <m:t>= </m:t>
                      </m:r>
                      <m:f>
                        <m:fPr>
                          <m:ctrlPr>
                            <a:rPr lang="pt-BR" sz="1600" i="1">
                              <a:solidFill>
                                <a:srgbClr val="000000"/>
                              </a:solidFill>
                              <a:latin typeface="Cambria Math" panose="02040503050406030204" pitchFamily="18" charset="0"/>
                              <a:ea typeface="Cambria Math" panose="02040503050406030204" pitchFamily="18" charset="0"/>
                              <a:cs typeface="Cambria Math" panose="02040503050406030204" pitchFamily="18" charset="0"/>
                            </a:rPr>
                          </m:ctrlPr>
                        </m:fPr>
                        <m:num>
                          <m:r>
                            <a:rPr lang="pt-BR" sz="1600" i="1">
                              <a:solidFill>
                                <a:srgbClr val="000000"/>
                              </a:solidFill>
                              <a:latin typeface="Cambria Math" panose="02040503050406030204" pitchFamily="18" charset="0"/>
                              <a:ea typeface="Cambria Math" panose="02040503050406030204" pitchFamily="18" charset="0"/>
                              <a:cs typeface="Cambria Math" panose="02040503050406030204" pitchFamily="18" charset="0"/>
                            </a:rPr>
                            <m:t>𝑉𝑓𝑎𝑠𝑒</m:t>
                          </m:r>
                        </m:num>
                        <m:den>
                          <m:r>
                            <a:rPr lang="pt-BR" sz="1600" i="1">
                              <a:solidFill>
                                <a:srgbClr val="000000"/>
                              </a:solidFill>
                              <a:latin typeface="Cambria Math" panose="02040503050406030204" pitchFamily="18" charset="0"/>
                              <a:ea typeface="Cambria Math" panose="02040503050406030204" pitchFamily="18" charset="0"/>
                              <a:cs typeface="Cambria Math" panose="02040503050406030204" pitchFamily="18" charset="0"/>
                            </a:rPr>
                            <m:t>𝑍</m:t>
                          </m:r>
                          <m:r>
                            <a:rPr lang="pt-BR" sz="1600" i="1">
                              <a:solidFill>
                                <a:srgbClr val="000000"/>
                              </a:solidFill>
                              <a:latin typeface="Cambria Math" panose="02040503050406030204" pitchFamily="18" charset="0"/>
                              <a:ea typeface="Cambria Math" panose="02040503050406030204" pitchFamily="18" charset="0"/>
                              <a:cs typeface="Cambria Math" panose="02040503050406030204" pitchFamily="18" charset="0"/>
                            </a:rPr>
                            <m:t>1+</m:t>
                          </m:r>
                          <m:r>
                            <a:rPr lang="pt-BR" sz="1600" i="1">
                              <a:solidFill>
                                <a:srgbClr val="000000"/>
                              </a:solidFill>
                              <a:latin typeface="Cambria Math" panose="02040503050406030204" pitchFamily="18" charset="0"/>
                              <a:ea typeface="Cambria Math" panose="02040503050406030204" pitchFamily="18" charset="0"/>
                              <a:cs typeface="Cambria Math" panose="02040503050406030204" pitchFamily="18" charset="0"/>
                            </a:rPr>
                            <m:t>𝑍</m:t>
                          </m:r>
                          <m:r>
                            <a:rPr lang="pt-BR" sz="1600" i="1">
                              <a:solidFill>
                                <a:srgbClr val="000000"/>
                              </a:solidFill>
                              <a:latin typeface="Cambria Math" panose="02040503050406030204" pitchFamily="18" charset="0"/>
                              <a:ea typeface="Cambria Math" panose="02040503050406030204" pitchFamily="18" charset="0"/>
                              <a:cs typeface="Cambria Math" panose="02040503050406030204" pitchFamily="18" charset="0"/>
                            </a:rPr>
                            <m:t>2+</m:t>
                          </m:r>
                          <m:r>
                            <a:rPr lang="pt-BR" sz="1600" i="1">
                              <a:solidFill>
                                <a:srgbClr val="000000"/>
                              </a:solidFill>
                              <a:latin typeface="Cambria Math" panose="02040503050406030204" pitchFamily="18" charset="0"/>
                              <a:ea typeface="Cambria Math" panose="02040503050406030204" pitchFamily="18" charset="0"/>
                              <a:cs typeface="Cambria Math" panose="02040503050406030204" pitchFamily="18" charset="0"/>
                            </a:rPr>
                            <m:t>𝑍</m:t>
                          </m:r>
                          <m:r>
                            <a:rPr lang="pt-BR" sz="1600" i="1">
                              <a:solidFill>
                                <a:srgbClr val="000000"/>
                              </a:solidFill>
                              <a:latin typeface="Cambria Math" panose="02040503050406030204" pitchFamily="18" charset="0"/>
                              <a:ea typeface="Cambria Math" panose="02040503050406030204" pitchFamily="18" charset="0"/>
                              <a:cs typeface="Cambria Math" panose="02040503050406030204" pitchFamily="18" charset="0"/>
                            </a:rPr>
                            <m:t>0+3</m:t>
                          </m:r>
                          <m:r>
                            <a:rPr lang="pt-BR" sz="1600" i="1">
                              <a:solidFill>
                                <a:srgbClr val="000000"/>
                              </a:solidFill>
                              <a:latin typeface="Cambria Math" panose="02040503050406030204" pitchFamily="18" charset="0"/>
                              <a:ea typeface="Cambria Math" panose="02040503050406030204" pitchFamily="18" charset="0"/>
                              <a:cs typeface="Cambria Math" panose="02040503050406030204" pitchFamily="18" charset="0"/>
                            </a:rPr>
                            <m:t>𝑍𝑓</m:t>
                          </m:r>
                        </m:den>
                      </m:f>
                    </m:oMath>
                  </m:oMathPara>
                </a14:m>
                <a:endParaRPr lang="pt-BR" sz="1600" dirty="0">
                  <a:latin typeface="Calibri" panose="020F0502020204030204" pitchFamily="34" charset="0"/>
                  <a:ea typeface="Calibri" panose="020F0502020204030204" pitchFamily="34" charset="0"/>
                </a:endParaRPr>
              </a:p>
              <a:p>
                <a:pPr marL="0" indent="0" algn="l" eaLnBrk="0" fontAlgn="base" hangingPunct="0">
                  <a:lnSpc>
                    <a:spcPct val="100000"/>
                  </a:lnSpc>
                  <a:spcBef>
                    <a:spcPct val="0"/>
                  </a:spcBef>
                  <a:spcAft>
                    <a:spcPct val="0"/>
                  </a:spcAft>
                  <a:buClrTx/>
                  <a:buSzTx/>
                  <a:buFontTx/>
                  <a:buNone/>
                </a:pPr>
                <a:endParaRPr lang="pt-BR" altLang="pt-BR" sz="1600" dirty="0">
                  <a:solidFill>
                    <a:schemeClr val="tx1"/>
                  </a:solidFill>
                  <a:latin typeface="Times New Roman" panose="02020603050405020304" pitchFamily="18" charset="0"/>
                  <a:cs typeface="Times New Roman" panose="02020603050405020304" pitchFamily="18" charset="0"/>
                </a:endParaRPr>
              </a:p>
              <a:p>
                <a:pPr marL="742950" lvl="1" indent="-285750" algn="l" eaLnBrk="0" fontAlgn="base" hangingPunct="0">
                  <a:lnSpc>
                    <a:spcPct val="100000"/>
                  </a:lnSpc>
                  <a:spcBef>
                    <a:spcPct val="0"/>
                  </a:spcBef>
                  <a:spcAft>
                    <a:spcPct val="0"/>
                  </a:spcAft>
                  <a:buClrTx/>
                  <a:buSzTx/>
                  <a:buFont typeface="Arial" panose="020B0604020202020204" pitchFamily="34" charset="0"/>
                  <a:buChar char="•"/>
                </a:pPr>
                <a:r>
                  <a:rPr lang="pt-BR" altLang="pt-BR" sz="1600" b="1" i="1" dirty="0" err="1">
                    <a:solidFill>
                      <a:schemeClr val="tx1"/>
                    </a:solidFill>
                    <a:latin typeface="Times New Roman" panose="02020603050405020304" pitchFamily="18" charset="0"/>
                    <a:cs typeface="Times New Roman" panose="02020603050405020304" pitchFamily="18" charset="0"/>
                  </a:rPr>
                  <a:t>Icft</a:t>
                </a:r>
                <a:r>
                  <a:rPr lang="pt-BR" altLang="pt-BR" sz="1600" b="1" i="1" dirty="0">
                    <a:solidFill>
                      <a:schemeClr val="tx1"/>
                    </a:solidFill>
                    <a:latin typeface="Times New Roman" panose="02020603050405020304" pitchFamily="18" charset="0"/>
                    <a:cs typeface="Times New Roman" panose="02020603050405020304" pitchFamily="18" charset="0"/>
                  </a:rPr>
                  <a:t>:</a:t>
                </a:r>
                <a:r>
                  <a:rPr lang="pt-BR" altLang="pt-BR" sz="1600" b="1" dirty="0">
                    <a:solidFill>
                      <a:schemeClr val="tx1"/>
                    </a:solidFill>
                    <a:latin typeface="Times New Roman" panose="02020603050405020304" pitchFamily="18" charset="0"/>
                    <a:cs typeface="Times New Roman" panose="02020603050405020304" pitchFamily="18" charset="0"/>
                  </a:rPr>
                  <a:t> </a:t>
                </a:r>
                <a:r>
                  <a:rPr lang="pt-BR" altLang="pt-BR" sz="1600" dirty="0">
                    <a:solidFill>
                      <a:schemeClr val="tx1"/>
                    </a:solidFill>
                    <a:latin typeface="Times New Roman" panose="02020603050405020304" pitchFamily="18" charset="0"/>
                    <a:cs typeface="Times New Roman" panose="02020603050405020304" pitchFamily="18" charset="0"/>
                  </a:rPr>
                  <a:t>Corrente de curto fase-terra (A);</a:t>
                </a:r>
              </a:p>
              <a:p>
                <a:pPr marL="742950" lvl="1" indent="-285750" algn="l" eaLnBrk="0" fontAlgn="base" hangingPunct="0">
                  <a:lnSpc>
                    <a:spcPct val="100000"/>
                  </a:lnSpc>
                  <a:spcBef>
                    <a:spcPct val="0"/>
                  </a:spcBef>
                  <a:spcAft>
                    <a:spcPct val="0"/>
                  </a:spcAft>
                  <a:buClrTx/>
                  <a:buSzTx/>
                  <a:buFont typeface="Arial" panose="020B0604020202020204" pitchFamily="34" charset="0"/>
                  <a:buChar char="•"/>
                </a:pPr>
                <a:r>
                  <a:rPr lang="pt-BR" altLang="pt-BR" sz="1600" b="1" i="1" dirty="0">
                    <a:solidFill>
                      <a:schemeClr val="tx1"/>
                    </a:solidFill>
                    <a:latin typeface="Times New Roman" panose="02020603050405020304" pitchFamily="18" charset="0"/>
                    <a:cs typeface="Times New Roman" panose="02020603050405020304" pitchFamily="18" charset="0"/>
                  </a:rPr>
                  <a:t>Z1, Z2, Z0:</a:t>
                </a:r>
                <a:r>
                  <a:rPr lang="pt-BR" altLang="pt-BR" sz="1600" b="1" dirty="0">
                    <a:solidFill>
                      <a:schemeClr val="tx1"/>
                    </a:solidFill>
                    <a:latin typeface="Times New Roman" panose="02020603050405020304" pitchFamily="18" charset="0"/>
                    <a:cs typeface="Times New Roman" panose="02020603050405020304" pitchFamily="18" charset="0"/>
                  </a:rPr>
                  <a:t> </a:t>
                </a:r>
                <a:r>
                  <a:rPr lang="pt-BR" altLang="pt-BR" sz="1600" dirty="0">
                    <a:solidFill>
                      <a:schemeClr val="tx1"/>
                    </a:solidFill>
                    <a:latin typeface="Times New Roman" panose="02020603050405020304" pitchFamily="18" charset="0"/>
                    <a:cs typeface="Times New Roman" panose="02020603050405020304" pitchFamily="18" charset="0"/>
                  </a:rPr>
                  <a:t>Impedâncias de sequência positiva, negativa e zero (Ω);</a:t>
                </a:r>
              </a:p>
              <a:p>
                <a:pPr marL="742950" lvl="1" indent="-285750" algn="l" eaLnBrk="0" fontAlgn="base" hangingPunct="0">
                  <a:lnSpc>
                    <a:spcPct val="100000"/>
                  </a:lnSpc>
                  <a:spcBef>
                    <a:spcPct val="0"/>
                  </a:spcBef>
                  <a:spcAft>
                    <a:spcPct val="0"/>
                  </a:spcAft>
                  <a:buClrTx/>
                  <a:buSzTx/>
                  <a:buFont typeface="Arial" panose="020B0604020202020204" pitchFamily="34" charset="0"/>
                  <a:buChar char="•"/>
                </a:pPr>
                <a:r>
                  <a:rPr lang="pt-BR" altLang="pt-BR" sz="1600" b="1" i="1" dirty="0" err="1">
                    <a:solidFill>
                      <a:schemeClr val="tx1"/>
                    </a:solidFill>
                    <a:latin typeface="Times New Roman" panose="02020603050405020304" pitchFamily="18" charset="0"/>
                    <a:cs typeface="Times New Roman" panose="02020603050405020304" pitchFamily="18" charset="0"/>
                  </a:rPr>
                  <a:t>Zf</a:t>
                </a:r>
                <a:r>
                  <a:rPr lang="pt-BR" altLang="pt-BR" sz="1600" b="1" i="1" dirty="0">
                    <a:solidFill>
                      <a:schemeClr val="tx1"/>
                    </a:solidFill>
                    <a:latin typeface="Times New Roman" panose="02020603050405020304" pitchFamily="18" charset="0"/>
                    <a:cs typeface="Times New Roman" panose="02020603050405020304" pitchFamily="18" charset="0"/>
                  </a:rPr>
                  <a:t>:</a:t>
                </a:r>
                <a:r>
                  <a:rPr lang="pt-BR" altLang="pt-BR" sz="1600" dirty="0">
                    <a:solidFill>
                      <a:schemeClr val="tx1"/>
                    </a:solidFill>
                    <a:latin typeface="Times New Roman" panose="02020603050405020304" pitchFamily="18" charset="0"/>
                    <a:cs typeface="Times New Roman" panose="02020603050405020304" pitchFamily="18" charset="0"/>
                  </a:rPr>
                  <a:t> Impedância de falta à terra (considerada nula).</a:t>
                </a:r>
              </a:p>
            </p:txBody>
          </p:sp>
        </mc:Choice>
        <mc:Fallback xmlns="">
          <p:sp>
            <p:nvSpPr>
              <p:cNvPr id="7" name="Rectangle 13">
                <a:extLst>
                  <a:ext uri="{FF2B5EF4-FFF2-40B4-BE49-F238E27FC236}">
                    <a16:creationId xmlns:a16="http://schemas.microsoft.com/office/drawing/2014/main" id="{247166AF-D788-49FC-BCCF-6A2F8C9D7CE1}"/>
                  </a:ext>
                </a:extLst>
              </p:cNvPr>
              <p:cNvSpPr txBox="1">
                <a:spLocks noRot="1" noChangeAspect="1" noMove="1" noResize="1" noEditPoints="1" noAdjustHandles="1" noChangeArrowheads="1" noChangeShapeType="1" noTextEdit="1"/>
              </p:cNvSpPr>
              <p:nvPr/>
            </p:nvSpPr>
            <p:spPr bwMode="auto">
              <a:xfrm>
                <a:off x="528827" y="1065264"/>
                <a:ext cx="6484467" cy="5359737"/>
              </a:xfrm>
              <a:prstGeom prst="rect">
                <a:avLst/>
              </a:prstGeom>
              <a:blipFill>
                <a:blip r:embed="rId4"/>
                <a:stretch>
                  <a:fillRect l="-847" r="-376" b="-102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pt-BR">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102"/>
          <p:cNvSpPr txBox="1">
            <a:spLocks noGrp="1"/>
          </p:cNvSpPr>
          <p:nvPr>
            <p:ph type="ctrTitle"/>
          </p:nvPr>
        </p:nvSpPr>
        <p:spPr>
          <a:xfrm>
            <a:off x="426720" y="345441"/>
            <a:ext cx="104952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800"/>
              <a:buFont typeface="Calibri"/>
              <a:buNone/>
            </a:pPr>
            <a:r>
              <a:rPr lang="pt-BR" sz="3800">
                <a:latin typeface="Calibri"/>
                <a:ea typeface="Calibri"/>
                <a:cs typeface="Calibri"/>
                <a:sym typeface="Calibri"/>
              </a:rPr>
              <a:t>NÍVEIS DE CURTO-CIRCUITO</a:t>
            </a:r>
            <a:endParaRPr sz="3800">
              <a:latin typeface="Calibri"/>
              <a:ea typeface="Calibri"/>
              <a:cs typeface="Calibri"/>
              <a:sym typeface="Calibri"/>
            </a:endParaRPr>
          </a:p>
        </p:txBody>
      </p:sp>
      <p:sp>
        <p:nvSpPr>
          <p:cNvPr id="876" name="Google Shape;876;p102"/>
          <p:cNvSpPr txBox="1">
            <a:spLocks noGrp="1"/>
          </p:cNvSpPr>
          <p:nvPr>
            <p:ph type="subTitle" idx="1"/>
          </p:nvPr>
        </p:nvSpPr>
        <p:spPr>
          <a:xfrm>
            <a:off x="426720" y="1103789"/>
            <a:ext cx="8564880" cy="4868213"/>
          </a:xfrm>
          <a:prstGeom prst="rect">
            <a:avLst/>
          </a:prstGeom>
          <a:noFill/>
          <a:ln>
            <a:noFill/>
          </a:ln>
        </p:spPr>
        <p:txBody>
          <a:bodyPr spcFirstLastPara="1" wrap="square" lIns="91425" tIns="45700" rIns="91425" bIns="45700" anchor="t" anchorCtr="0">
            <a:noAutofit/>
          </a:bodyPr>
          <a:lstStyle/>
          <a:p>
            <a:pPr marL="457200" lvl="0" indent="-406400" algn="l" rtl="0">
              <a:lnSpc>
                <a:spcPct val="150000"/>
              </a:lnSpc>
              <a:spcBef>
                <a:spcPts val="1000"/>
              </a:spcBef>
              <a:spcAft>
                <a:spcPts val="0"/>
              </a:spcAft>
              <a:buSzPts val="2400"/>
              <a:buNone/>
            </a:pPr>
            <a:r>
              <a:rPr lang="pt-BR" sz="1800" b="1" dirty="0">
                <a:latin typeface="Times New Roman"/>
                <a:ea typeface="Times New Roman"/>
                <a:cs typeface="Times New Roman"/>
                <a:sym typeface="Times New Roman"/>
              </a:rPr>
              <a:t>Dados base:</a:t>
            </a:r>
            <a:endParaRPr sz="1800" dirty="0">
              <a:latin typeface="Times New Roman"/>
              <a:ea typeface="Times New Roman"/>
              <a:cs typeface="Times New Roman"/>
              <a:sym typeface="Times New Roman"/>
            </a:endParaRPr>
          </a:p>
          <a:p>
            <a:pPr marL="336550" lvl="0" indent="-285750" algn="l" rtl="0">
              <a:lnSpc>
                <a:spcPct val="100000"/>
              </a:lnSpc>
              <a:spcBef>
                <a:spcPts val="1000"/>
              </a:spcBef>
              <a:spcAft>
                <a:spcPts val="0"/>
              </a:spcAft>
              <a:buSzPts val="2400"/>
              <a:buFont typeface="Arial"/>
              <a:buChar char="•"/>
            </a:pPr>
            <a:r>
              <a:rPr lang="pt-BR" sz="1600" b="1" dirty="0">
                <a:latin typeface="Times New Roman"/>
                <a:ea typeface="Times New Roman"/>
                <a:cs typeface="Times New Roman"/>
                <a:sym typeface="Times New Roman"/>
              </a:rPr>
              <a:t>Tensão base (MT):</a:t>
            </a:r>
            <a:r>
              <a:rPr lang="pt-BR" sz="1600" dirty="0">
                <a:latin typeface="Times New Roman"/>
                <a:ea typeface="Times New Roman"/>
                <a:cs typeface="Times New Roman"/>
                <a:sym typeface="Times New Roman"/>
              </a:rPr>
              <a:t> 13,8 </a:t>
            </a:r>
            <a:r>
              <a:rPr lang="pt-BR" sz="1600" dirty="0" err="1">
                <a:latin typeface="Times New Roman"/>
                <a:ea typeface="Times New Roman"/>
                <a:cs typeface="Times New Roman"/>
                <a:sym typeface="Times New Roman"/>
              </a:rPr>
              <a:t>Kv</a:t>
            </a:r>
            <a:r>
              <a:rPr lang="pt-BR" sz="1600" dirty="0">
                <a:latin typeface="Times New Roman"/>
                <a:ea typeface="Times New Roman"/>
                <a:cs typeface="Times New Roman"/>
                <a:sym typeface="Times New Roman"/>
              </a:rPr>
              <a:t>;</a:t>
            </a:r>
            <a:endParaRPr sz="1600" dirty="0"/>
          </a:p>
          <a:p>
            <a:pPr marL="336550" lvl="0" indent="-285750" algn="l" rtl="0">
              <a:lnSpc>
                <a:spcPct val="100000"/>
              </a:lnSpc>
              <a:spcBef>
                <a:spcPts val="1000"/>
              </a:spcBef>
              <a:spcAft>
                <a:spcPts val="0"/>
              </a:spcAft>
              <a:buSzPts val="2400"/>
              <a:buFont typeface="Arial"/>
              <a:buChar char="•"/>
            </a:pPr>
            <a:r>
              <a:rPr lang="pt-BR" sz="1600" b="1" dirty="0">
                <a:latin typeface="Times New Roman"/>
                <a:ea typeface="Times New Roman"/>
                <a:cs typeface="Times New Roman"/>
                <a:sym typeface="Times New Roman"/>
              </a:rPr>
              <a:t>Tensão base (BT):</a:t>
            </a:r>
            <a:r>
              <a:rPr lang="pt-BR" sz="1600" dirty="0">
                <a:latin typeface="Times New Roman"/>
                <a:ea typeface="Times New Roman"/>
                <a:cs typeface="Times New Roman"/>
                <a:sym typeface="Times New Roman"/>
              </a:rPr>
              <a:t> 380 V;</a:t>
            </a:r>
            <a:endParaRPr sz="1600" dirty="0"/>
          </a:p>
          <a:p>
            <a:pPr marL="336550" lvl="0" indent="-285750" algn="l" rtl="0">
              <a:lnSpc>
                <a:spcPct val="100000"/>
              </a:lnSpc>
              <a:spcBef>
                <a:spcPts val="1000"/>
              </a:spcBef>
              <a:spcAft>
                <a:spcPts val="0"/>
              </a:spcAft>
              <a:buSzPts val="2400"/>
              <a:buFont typeface="Arial"/>
              <a:buChar char="•"/>
            </a:pPr>
            <a:r>
              <a:rPr lang="pt-BR" sz="1600" b="1" dirty="0">
                <a:latin typeface="Times New Roman"/>
                <a:ea typeface="Times New Roman"/>
                <a:cs typeface="Times New Roman"/>
                <a:sym typeface="Times New Roman"/>
              </a:rPr>
              <a:t>Potência base:</a:t>
            </a:r>
            <a:r>
              <a:rPr lang="pt-BR" sz="1600" dirty="0">
                <a:latin typeface="Times New Roman"/>
                <a:ea typeface="Times New Roman"/>
                <a:cs typeface="Times New Roman"/>
                <a:sym typeface="Times New Roman"/>
              </a:rPr>
              <a:t> 100 MVA.</a:t>
            </a:r>
            <a:endParaRPr sz="1600" dirty="0"/>
          </a:p>
          <a:p>
            <a:pPr marL="50800" lvl="0" indent="0" algn="l" rtl="0">
              <a:lnSpc>
                <a:spcPct val="150000"/>
              </a:lnSpc>
              <a:spcBef>
                <a:spcPts val="1000"/>
              </a:spcBef>
              <a:spcAft>
                <a:spcPts val="0"/>
              </a:spcAft>
              <a:buSzPts val="2400"/>
              <a:buNone/>
            </a:pPr>
            <a:endParaRPr sz="1400" dirty="0">
              <a:latin typeface="Times New Roman"/>
              <a:ea typeface="Times New Roman"/>
              <a:cs typeface="Times New Roman"/>
              <a:sym typeface="Times New Roman"/>
            </a:endParaRPr>
          </a:p>
          <a:p>
            <a:pPr marL="457200" lvl="0" indent="-406400" algn="l" rtl="0">
              <a:lnSpc>
                <a:spcPct val="90000"/>
              </a:lnSpc>
              <a:spcBef>
                <a:spcPts val="1000"/>
              </a:spcBef>
              <a:spcAft>
                <a:spcPts val="0"/>
              </a:spcAft>
              <a:buSzPts val="2400"/>
              <a:buNone/>
            </a:pPr>
            <a:r>
              <a:rPr lang="pt-BR" sz="1800" b="1" dirty="0">
                <a:latin typeface="Times New Roman"/>
                <a:ea typeface="Times New Roman"/>
                <a:cs typeface="Times New Roman"/>
                <a:sym typeface="Times New Roman"/>
              </a:rPr>
              <a:t>Impedâncias de suprimento (</a:t>
            </a:r>
            <a:r>
              <a:rPr lang="pt-BR" sz="1800" b="1" dirty="0" err="1">
                <a:latin typeface="Times New Roman"/>
                <a:ea typeface="Times New Roman"/>
                <a:cs typeface="Times New Roman"/>
                <a:sym typeface="Times New Roman"/>
              </a:rPr>
              <a:t>pu</a:t>
            </a:r>
            <a:r>
              <a:rPr lang="pt-BR" sz="1800" b="1" dirty="0">
                <a:latin typeface="Times New Roman"/>
                <a:ea typeface="Times New Roman"/>
                <a:cs typeface="Times New Roman"/>
                <a:sym typeface="Times New Roman"/>
              </a:rPr>
              <a:t>):</a:t>
            </a:r>
            <a:endParaRPr sz="1800" dirty="0">
              <a:latin typeface="Times New Roman"/>
              <a:ea typeface="Times New Roman"/>
              <a:cs typeface="Times New Roman"/>
              <a:sym typeface="Times New Roman"/>
            </a:endParaRPr>
          </a:p>
          <a:p>
            <a:pPr marL="336550" lvl="0" indent="-285750" algn="l" rtl="0">
              <a:lnSpc>
                <a:spcPct val="150000"/>
              </a:lnSpc>
              <a:spcBef>
                <a:spcPts val="1000"/>
              </a:spcBef>
              <a:spcAft>
                <a:spcPts val="0"/>
              </a:spcAft>
              <a:buSzPts val="2400"/>
              <a:buFont typeface="Arial"/>
              <a:buChar char="•"/>
            </a:pPr>
            <a:r>
              <a:rPr lang="pt-BR" sz="1600" b="1" dirty="0">
                <a:latin typeface="Times New Roman"/>
                <a:ea typeface="Times New Roman"/>
                <a:cs typeface="Times New Roman"/>
                <a:sym typeface="Times New Roman"/>
              </a:rPr>
              <a:t>Sequência positiva (Z₁): </a:t>
            </a:r>
            <a:endParaRPr sz="1600" dirty="0"/>
          </a:p>
          <a:p>
            <a:pPr marL="508000" lvl="1" indent="0" algn="l" rtl="0">
              <a:lnSpc>
                <a:spcPct val="90000"/>
              </a:lnSpc>
              <a:spcBef>
                <a:spcPts val="500"/>
              </a:spcBef>
              <a:spcAft>
                <a:spcPts val="0"/>
              </a:spcAft>
              <a:buSzPts val="2000"/>
              <a:buNone/>
            </a:pPr>
            <a:r>
              <a:rPr lang="pt-BR" sz="1600" dirty="0">
                <a:latin typeface="Times New Roman"/>
                <a:ea typeface="Times New Roman"/>
                <a:cs typeface="Times New Roman"/>
                <a:sym typeface="Times New Roman"/>
              </a:rPr>
              <a:t>R = 0,02 | X = 0,50</a:t>
            </a:r>
            <a:endParaRPr sz="1600" dirty="0"/>
          </a:p>
          <a:p>
            <a:pPr marL="336550" lvl="0" indent="-285750" algn="l" rtl="0">
              <a:lnSpc>
                <a:spcPct val="90000"/>
              </a:lnSpc>
              <a:spcBef>
                <a:spcPts val="1000"/>
              </a:spcBef>
              <a:spcAft>
                <a:spcPts val="0"/>
              </a:spcAft>
              <a:buSzPts val="2400"/>
              <a:buFont typeface="Arial"/>
              <a:buChar char="•"/>
            </a:pPr>
            <a:r>
              <a:rPr lang="pt-BR" sz="1600" b="1" dirty="0">
                <a:latin typeface="Times New Roman"/>
                <a:ea typeface="Times New Roman"/>
                <a:cs typeface="Times New Roman"/>
                <a:sym typeface="Times New Roman"/>
              </a:rPr>
              <a:t>Sequência negativa (Z₂):</a:t>
            </a:r>
            <a:endParaRPr sz="1600" dirty="0"/>
          </a:p>
          <a:p>
            <a:pPr marL="508000" lvl="1" indent="0" algn="l" rtl="0">
              <a:lnSpc>
                <a:spcPct val="90000"/>
              </a:lnSpc>
              <a:spcBef>
                <a:spcPts val="500"/>
              </a:spcBef>
              <a:spcAft>
                <a:spcPts val="0"/>
              </a:spcAft>
              <a:buSzPts val="2000"/>
              <a:buNone/>
            </a:pPr>
            <a:r>
              <a:rPr lang="pt-BR" sz="1600" dirty="0">
                <a:latin typeface="Times New Roman"/>
                <a:ea typeface="Times New Roman"/>
                <a:cs typeface="Times New Roman"/>
                <a:sym typeface="Times New Roman"/>
              </a:rPr>
              <a:t>R = 0,02 | X = 0,50</a:t>
            </a:r>
            <a:endParaRPr sz="1600" dirty="0"/>
          </a:p>
          <a:p>
            <a:pPr marL="336550" lvl="0" indent="-285750" algn="l" rtl="0">
              <a:lnSpc>
                <a:spcPct val="90000"/>
              </a:lnSpc>
              <a:spcBef>
                <a:spcPts val="1000"/>
              </a:spcBef>
              <a:spcAft>
                <a:spcPts val="0"/>
              </a:spcAft>
              <a:buSzPts val="2400"/>
              <a:buFont typeface="Arial"/>
              <a:buChar char="•"/>
            </a:pPr>
            <a:r>
              <a:rPr lang="pt-BR" sz="1600" b="1" dirty="0">
                <a:latin typeface="Times New Roman"/>
                <a:ea typeface="Times New Roman"/>
                <a:cs typeface="Times New Roman"/>
                <a:sym typeface="Times New Roman"/>
              </a:rPr>
              <a:t>Sequência zero (Z₀):</a:t>
            </a:r>
            <a:endParaRPr sz="1600" dirty="0"/>
          </a:p>
          <a:p>
            <a:pPr marL="508000" lvl="1" indent="0" algn="l" rtl="0">
              <a:lnSpc>
                <a:spcPct val="90000"/>
              </a:lnSpc>
              <a:spcBef>
                <a:spcPts val="500"/>
              </a:spcBef>
              <a:spcAft>
                <a:spcPts val="0"/>
              </a:spcAft>
              <a:buSzPts val="2000"/>
              <a:buNone/>
            </a:pPr>
            <a:r>
              <a:rPr lang="pt-BR" sz="1600" dirty="0">
                <a:latin typeface="Times New Roman"/>
                <a:ea typeface="Times New Roman"/>
                <a:cs typeface="Times New Roman"/>
                <a:sym typeface="Times New Roman"/>
              </a:rPr>
              <a:t>R = 0,04 | X = 0,80</a:t>
            </a:r>
            <a:endParaRPr sz="1600" dirty="0"/>
          </a:p>
          <a:p>
            <a:pPr marL="50800" lvl="0" indent="0" algn="l" rtl="0">
              <a:lnSpc>
                <a:spcPct val="90000"/>
              </a:lnSpc>
              <a:spcBef>
                <a:spcPts val="1000"/>
              </a:spcBef>
              <a:spcAft>
                <a:spcPts val="0"/>
              </a:spcAft>
              <a:buSzPts val="2400"/>
              <a:buNone/>
            </a:pPr>
            <a:endParaRPr sz="1400"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1800"/>
              <a:buNone/>
            </a:pPr>
            <a:endParaRPr sz="1400" dirty="0">
              <a:latin typeface="Times New Roman"/>
              <a:ea typeface="Times New Roman"/>
              <a:cs typeface="Times New Roman"/>
              <a:sym typeface="Times New Roman"/>
            </a:endParaRPr>
          </a:p>
        </p:txBody>
      </p:sp>
      <p:sp>
        <p:nvSpPr>
          <p:cNvPr id="877" name="Google Shape;877;p102"/>
          <p:cNvSpPr txBox="1">
            <a:spLocks noGrp="1"/>
          </p:cNvSpPr>
          <p:nvPr>
            <p:ph type="sldNum" idx="12"/>
          </p:nvPr>
        </p:nvSpPr>
        <p:spPr>
          <a:xfrm>
            <a:off x="11694895" y="61944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42</a:t>
            </a:fld>
            <a:endParaRPr sz="2400" b="1">
              <a:solidFill>
                <a:schemeClr val="lt1"/>
              </a:solidFill>
            </a:endParaRPr>
          </a:p>
        </p:txBody>
      </p:sp>
      <p:pic>
        <p:nvPicPr>
          <p:cNvPr id="878" name="Google Shape;878;p102"/>
          <p:cNvPicPr preferRelativeResize="0"/>
          <p:nvPr/>
        </p:nvPicPr>
        <p:blipFill rotWithShape="1">
          <a:blip r:embed="rId3">
            <a:alphaModFix/>
          </a:blip>
          <a:srcRect/>
          <a:stretch/>
        </p:blipFill>
        <p:spPr>
          <a:xfrm>
            <a:off x="8197148" y="2481401"/>
            <a:ext cx="2148122" cy="1895198"/>
          </a:xfrm>
          <a:prstGeom prst="rect">
            <a:avLst/>
          </a:prstGeom>
          <a:noFill/>
          <a:ln>
            <a:noFill/>
          </a:ln>
        </p:spPr>
      </p:pic>
      <p:cxnSp>
        <p:nvCxnSpPr>
          <p:cNvPr id="879" name="Google Shape;879;p102"/>
          <p:cNvCxnSpPr/>
          <p:nvPr/>
        </p:nvCxnSpPr>
        <p:spPr>
          <a:xfrm>
            <a:off x="4203700" y="1326198"/>
            <a:ext cx="0" cy="4998402"/>
          </a:xfrm>
          <a:prstGeom prst="straightConnector1">
            <a:avLst/>
          </a:prstGeom>
          <a:noFill/>
          <a:ln w="28575" cap="flat" cmpd="sng">
            <a:solidFill>
              <a:schemeClr val="dk1"/>
            </a:solidFill>
            <a:prstDash val="solid"/>
            <a:round/>
            <a:headEnd type="none" w="sm" len="sm"/>
            <a:tailEnd type="none" w="sm" len="sm"/>
          </a:ln>
        </p:spPr>
      </p:cxnSp>
      <p:sp>
        <p:nvSpPr>
          <p:cNvPr id="880" name="Google Shape;880;p102"/>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1" name="Google Shape;881;p102"/>
          <p:cNvSpPr txBox="1"/>
          <p:nvPr/>
        </p:nvSpPr>
        <p:spPr>
          <a:xfrm>
            <a:off x="11694895" y="6194411"/>
            <a:ext cx="468000" cy="548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fld id="{00000000-1234-1234-1234-123412341234}" type="slidenum">
              <a:rPr lang="pt-BR" sz="2400" b="1" i="0" u="none" strike="noStrike" cap="none">
                <a:solidFill>
                  <a:schemeClr val="lt1"/>
                </a:solidFill>
                <a:latin typeface="Calibri"/>
                <a:ea typeface="Calibri"/>
                <a:cs typeface="Calibri"/>
                <a:sym typeface="Calibri"/>
              </a:rPr>
              <a:t>42</a:t>
            </a:fld>
            <a:endParaRPr sz="2400" b="1" i="0" u="none" strike="noStrike" cap="none">
              <a:solidFill>
                <a:schemeClr val="lt1"/>
              </a:solidFill>
              <a:latin typeface="Calibri"/>
              <a:ea typeface="Calibri"/>
              <a:cs typeface="Calibri"/>
              <a:sym typeface="Calibri"/>
            </a:endParaRPr>
          </a:p>
        </p:txBody>
      </p:sp>
      <p:sp>
        <p:nvSpPr>
          <p:cNvPr id="882" name="Google Shape;882;p102"/>
          <p:cNvSpPr txBox="1"/>
          <p:nvPr/>
        </p:nvSpPr>
        <p:spPr>
          <a:xfrm>
            <a:off x="4366111" y="1054973"/>
            <a:ext cx="6126479" cy="5540851"/>
          </a:xfrm>
          <a:prstGeom prst="rect">
            <a:avLst/>
          </a:prstGeom>
          <a:blipFill rotWithShape="1">
            <a:blip r:embed="rId4">
              <a:alphaModFix/>
            </a:blip>
            <a:stretch>
              <a:fillRect l="-79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400" b="0" i="0" u="none" strike="noStrike" cap="none">
                <a:latin typeface="Arial"/>
                <a:ea typeface="Arial"/>
                <a:cs typeface="Arial"/>
                <a:sym typeface="Arial"/>
              </a:rPr>
              <a:t> </a:t>
            </a: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03"/>
          <p:cNvSpPr txBox="1">
            <a:spLocks noGrp="1"/>
          </p:cNvSpPr>
          <p:nvPr>
            <p:ph type="ctrTitle"/>
          </p:nvPr>
        </p:nvSpPr>
        <p:spPr>
          <a:xfrm>
            <a:off x="426720" y="345441"/>
            <a:ext cx="104952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800"/>
              <a:buFont typeface="Calibri"/>
              <a:buNone/>
            </a:pPr>
            <a:r>
              <a:rPr lang="pt-BR" sz="3800">
                <a:latin typeface="Calibri"/>
                <a:ea typeface="Calibri"/>
                <a:cs typeface="Calibri"/>
                <a:sym typeface="Calibri"/>
              </a:rPr>
              <a:t>NÍVEIS DE CURTO-CIRCUITO</a:t>
            </a:r>
            <a:endParaRPr sz="3800">
              <a:latin typeface="Calibri"/>
              <a:ea typeface="Calibri"/>
              <a:cs typeface="Calibri"/>
              <a:sym typeface="Calibri"/>
            </a:endParaRPr>
          </a:p>
        </p:txBody>
      </p:sp>
      <p:sp>
        <p:nvSpPr>
          <p:cNvPr id="888" name="Google Shape;888;p103"/>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9" name="Google Shape;889;p103"/>
          <p:cNvSpPr txBox="1">
            <a:spLocks noGrp="1"/>
          </p:cNvSpPr>
          <p:nvPr>
            <p:ph type="sldNum" idx="12"/>
          </p:nvPr>
        </p:nvSpPr>
        <p:spPr>
          <a:xfrm>
            <a:off x="11694895" y="61944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43</a:t>
            </a:fld>
            <a:endParaRPr sz="2400" b="1">
              <a:solidFill>
                <a:schemeClr val="lt1"/>
              </a:solidFill>
            </a:endParaRPr>
          </a:p>
        </p:txBody>
      </p:sp>
      <p:pic>
        <p:nvPicPr>
          <p:cNvPr id="890" name="Google Shape;890;p103"/>
          <p:cNvPicPr preferRelativeResize="0"/>
          <p:nvPr/>
        </p:nvPicPr>
        <p:blipFill rotWithShape="1">
          <a:blip r:embed="rId3">
            <a:alphaModFix/>
          </a:blip>
          <a:srcRect/>
          <a:stretch/>
        </p:blipFill>
        <p:spPr>
          <a:xfrm>
            <a:off x="8532428" y="4188281"/>
            <a:ext cx="2148122" cy="1895198"/>
          </a:xfrm>
          <a:prstGeom prst="rect">
            <a:avLst/>
          </a:prstGeom>
          <a:noFill/>
          <a:ln>
            <a:noFill/>
          </a:ln>
        </p:spPr>
      </p:pic>
      <p:sp>
        <p:nvSpPr>
          <p:cNvPr id="891" name="Google Shape;891;p103"/>
          <p:cNvSpPr txBox="1">
            <a:spLocks noGrp="1"/>
          </p:cNvSpPr>
          <p:nvPr>
            <p:ph type="subTitle" idx="1"/>
          </p:nvPr>
        </p:nvSpPr>
        <p:spPr>
          <a:xfrm>
            <a:off x="426720" y="1089075"/>
            <a:ext cx="11003280" cy="1000274"/>
          </a:xfrm>
          <a:prstGeom prst="rect">
            <a:avLst/>
          </a:prstGeom>
          <a:noFill/>
          <a:ln>
            <a:noFill/>
          </a:ln>
        </p:spPr>
        <p:txBody>
          <a:bodyPr spcFirstLastPara="1" wrap="square" lIns="91425" tIns="45700" rIns="91425" bIns="45700" anchor="ctr" anchorCtr="0">
            <a:spAutoFit/>
          </a:bodyPr>
          <a:lstStyle/>
          <a:p>
            <a:pPr marL="0" marR="0" lvl="0" indent="0" algn="just" rtl="0">
              <a:lnSpc>
                <a:spcPct val="150000"/>
              </a:lnSpc>
              <a:spcBef>
                <a:spcPts val="0"/>
              </a:spcBef>
              <a:spcAft>
                <a:spcPts val="0"/>
              </a:spcAft>
              <a:buClr>
                <a:schemeClr val="dk1"/>
              </a:buClr>
              <a:buSzPts val="1800"/>
              <a:buNone/>
            </a:pPr>
            <a:r>
              <a:rPr lang="pt-BR" sz="1800" b="1" dirty="0">
                <a:solidFill>
                  <a:schemeClr val="dk1"/>
                </a:solidFill>
                <a:latin typeface="Times New Roman"/>
                <a:ea typeface="Times New Roman"/>
                <a:cs typeface="Times New Roman"/>
                <a:sym typeface="Times New Roman"/>
              </a:rPr>
              <a:t>Impedância dos condutores</a:t>
            </a:r>
            <a:endParaRPr dirty="0"/>
          </a:p>
          <a:p>
            <a:pPr marL="285750" marR="0" lvl="0" indent="-285750" algn="just" rtl="0">
              <a:lnSpc>
                <a:spcPct val="100000"/>
              </a:lnSpc>
              <a:spcBef>
                <a:spcPts val="0"/>
              </a:spcBef>
              <a:spcAft>
                <a:spcPts val="0"/>
              </a:spcAft>
              <a:buClr>
                <a:schemeClr val="dk1"/>
              </a:buClr>
              <a:buSzPts val="1600"/>
              <a:buFont typeface="Arial"/>
              <a:buChar char="•"/>
            </a:pPr>
            <a:r>
              <a:rPr lang="pt-BR" sz="1600" dirty="0">
                <a:latin typeface="Times New Roman"/>
                <a:ea typeface="Times New Roman"/>
                <a:cs typeface="Times New Roman"/>
                <a:sym typeface="Times New Roman"/>
              </a:rPr>
              <a:t>Os dados de impedância dos condutores não estavam acessíveis no catálogo do fabricante. Para garantir consistência técnica, foram utilizados valores médios extraídos da tabela da atividade “Ma1 – Curto-Circuito”, conforme mostrado na imagem abaixo.</a:t>
            </a:r>
            <a:endParaRPr dirty="0"/>
          </a:p>
        </p:txBody>
      </p:sp>
      <p:sp>
        <p:nvSpPr>
          <p:cNvPr id="892" name="Google Shape;892;p103"/>
          <p:cNvSpPr/>
          <p:nvPr/>
        </p:nvSpPr>
        <p:spPr>
          <a:xfrm>
            <a:off x="533400" y="2024201"/>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93" name="Google Shape;893;p103" descr="Tabela&#10;&#10;O conteúdo gerado por IA pode estar incorreto."/>
          <p:cNvPicPr preferRelativeResize="0"/>
          <p:nvPr/>
        </p:nvPicPr>
        <p:blipFill rotWithShape="1">
          <a:blip r:embed="rId4">
            <a:alphaModFix/>
          </a:blip>
          <a:srcRect t="8630"/>
          <a:stretch/>
        </p:blipFill>
        <p:spPr>
          <a:xfrm>
            <a:off x="886260" y="2261324"/>
            <a:ext cx="4705350" cy="4171950"/>
          </a:xfrm>
          <a:prstGeom prst="rect">
            <a:avLst/>
          </a:prstGeom>
          <a:noFill/>
          <a:ln>
            <a:noFill/>
          </a:ln>
        </p:spPr>
      </p:pic>
      <p:sp>
        <p:nvSpPr>
          <p:cNvPr id="894" name="Google Shape;894;p103"/>
          <p:cNvSpPr/>
          <p:nvPr/>
        </p:nvSpPr>
        <p:spPr>
          <a:xfrm>
            <a:off x="1039760" y="6432638"/>
            <a:ext cx="4398349" cy="27695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00"/>
              <a:buFont typeface="Arial"/>
              <a:buNone/>
            </a:pPr>
            <a:r>
              <a:rPr lang="pt-BR" sz="1200" b="0" i="1" u="none" strike="noStrike" cap="none">
                <a:solidFill>
                  <a:srgbClr val="000000"/>
                </a:solidFill>
                <a:latin typeface="Times New Roman"/>
                <a:ea typeface="Times New Roman"/>
                <a:cs typeface="Times New Roman"/>
                <a:sym typeface="Times New Roman"/>
              </a:rPr>
              <a:t>Fonte: Ma1: curto-circuito em instalação elétrica industrial</a:t>
            </a:r>
            <a:endParaRPr sz="2800" b="0" i="0" u="none" strike="noStrike" cap="none">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04"/>
          <p:cNvSpPr txBox="1">
            <a:spLocks noGrp="1"/>
          </p:cNvSpPr>
          <p:nvPr>
            <p:ph type="ctrTitle"/>
          </p:nvPr>
        </p:nvSpPr>
        <p:spPr>
          <a:xfrm>
            <a:off x="426720" y="345441"/>
            <a:ext cx="104952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800"/>
              <a:buFont typeface="Calibri"/>
              <a:buNone/>
            </a:pPr>
            <a:r>
              <a:rPr lang="pt-BR" sz="3800" dirty="0">
                <a:latin typeface="Calibri"/>
                <a:ea typeface="Calibri"/>
                <a:cs typeface="Calibri"/>
                <a:sym typeface="Calibri"/>
              </a:rPr>
              <a:t>NÍVEIS DE CURTO-CIRCUITO</a:t>
            </a:r>
            <a:endParaRPr sz="3800" dirty="0">
              <a:latin typeface="Calibri"/>
              <a:ea typeface="Calibri"/>
              <a:cs typeface="Calibri"/>
              <a:sym typeface="Calibri"/>
            </a:endParaRPr>
          </a:p>
        </p:txBody>
      </p:sp>
      <p:sp>
        <p:nvSpPr>
          <p:cNvPr id="900" name="Google Shape;900;p104"/>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01" name="Google Shape;901;p104"/>
          <p:cNvSpPr txBox="1">
            <a:spLocks noGrp="1"/>
          </p:cNvSpPr>
          <p:nvPr>
            <p:ph type="sldNum" idx="12"/>
          </p:nvPr>
        </p:nvSpPr>
        <p:spPr>
          <a:xfrm>
            <a:off x="11694895" y="61944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44</a:t>
            </a:fld>
            <a:endParaRPr sz="2400" b="1">
              <a:solidFill>
                <a:schemeClr val="lt1"/>
              </a:solidFill>
            </a:endParaRPr>
          </a:p>
        </p:txBody>
      </p:sp>
      <p:pic>
        <p:nvPicPr>
          <p:cNvPr id="903" name="Google Shape;903;p104"/>
          <p:cNvPicPr preferRelativeResize="0"/>
          <p:nvPr/>
        </p:nvPicPr>
        <p:blipFill rotWithShape="1">
          <a:blip r:embed="rId3">
            <a:alphaModFix/>
          </a:blip>
          <a:srcRect/>
          <a:stretch/>
        </p:blipFill>
        <p:spPr>
          <a:xfrm>
            <a:off x="8532428" y="4188281"/>
            <a:ext cx="2148122" cy="1895198"/>
          </a:xfrm>
          <a:prstGeom prst="rect">
            <a:avLst/>
          </a:prstGeom>
          <a:noFill/>
          <a:ln>
            <a:noFill/>
          </a:ln>
        </p:spPr>
      </p:pic>
      <mc:AlternateContent xmlns:mc="http://schemas.openxmlformats.org/markup-compatibility/2006" xmlns:a14="http://schemas.microsoft.com/office/drawing/2010/main">
        <mc:Choice Requires="a14">
          <p:sp>
            <p:nvSpPr>
              <p:cNvPr id="9" name="Google Shape;802;p105">
                <a:extLst>
                  <a:ext uri="{FF2B5EF4-FFF2-40B4-BE49-F238E27FC236}">
                    <a16:creationId xmlns:a16="http://schemas.microsoft.com/office/drawing/2014/main" id="{6F780647-C5A4-43AA-AEC1-604C1FD5609D}"/>
                  </a:ext>
                </a:extLst>
              </p:cNvPr>
              <p:cNvSpPr txBox="1">
                <a:spLocks/>
              </p:cNvSpPr>
              <p:nvPr/>
            </p:nvSpPr>
            <p:spPr>
              <a:xfrm>
                <a:off x="361091" y="1042500"/>
                <a:ext cx="7943745" cy="5613035"/>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algn="l"/>
                <a:r>
                  <a:rPr lang="pt-BR" sz="1800" b="1" dirty="0">
                    <a:latin typeface="Times New Roman" panose="02020603050405020304" pitchFamily="18" charset="0"/>
                    <a:cs typeface="Times New Roman" panose="02020603050405020304" pitchFamily="18" charset="0"/>
                  </a:rPr>
                  <a:t>Corrente de Curto-Circuito Assimétrica</a:t>
                </a:r>
                <a:endParaRPr lang="pt-BR" sz="1800" dirty="0">
                  <a:latin typeface="Times New Roman" panose="02020603050405020304" pitchFamily="18" charset="0"/>
                  <a:cs typeface="Times New Roman" panose="02020603050405020304" pitchFamily="18" charset="0"/>
                </a:endParaRPr>
              </a:p>
              <a:p>
                <a:pPr algn="l">
                  <a:buFont typeface="Arial"/>
                  <a:buChar char="•"/>
                </a:pPr>
                <a:r>
                  <a:rPr lang="pt-BR" sz="1600" dirty="0">
                    <a:latin typeface="Times New Roman" panose="02020603050405020304" pitchFamily="18" charset="0"/>
                    <a:cs typeface="Times New Roman" panose="02020603050405020304" pitchFamily="18" charset="0"/>
                  </a:rPr>
                  <a:t>Em um curto-circuito, além da componente alternada (AC), existe uma componente contínua (DC) transitória que causa a assimetria da corrente nos primeiros ciclos;</a:t>
                </a:r>
              </a:p>
              <a:p>
                <a:pPr algn="l">
                  <a:buFont typeface="Arial"/>
                  <a:buChar char="•"/>
                </a:pPr>
                <a:r>
                  <a:rPr lang="pt-BR" sz="1600" dirty="0">
                    <a:latin typeface="Times New Roman" panose="02020603050405020304" pitchFamily="18" charset="0"/>
                    <a:cs typeface="Times New Roman" panose="02020603050405020304" pitchFamily="18" charset="0"/>
                  </a:rPr>
                  <a:t>Essa condição é mais severa nos instantes iniciais da falta e deve ser considerada no dimensionamento das proteções.</a:t>
                </a:r>
                <a:endParaRPr lang="pt-BR" sz="1600" dirty="0">
                  <a:latin typeface="Times New Roman" panose="02020603050405020304" pitchFamily="18" charset="0"/>
                  <a:ea typeface="Times New Roman"/>
                  <a:cs typeface="Times New Roman" panose="02020603050405020304" pitchFamily="18" charset="0"/>
                  <a:sym typeface="Times New Roman"/>
                </a:endParaRPr>
              </a:p>
              <a:p>
                <a:pPr algn="l">
                  <a:lnSpc>
                    <a:spcPct val="150000"/>
                  </a:lnSpc>
                </a:pPr>
                <a:r>
                  <a:rPr lang="pt-BR" sz="1600" b="1" dirty="0">
                    <a:latin typeface="Times New Roman" panose="02020603050405020304" pitchFamily="18" charset="0"/>
                    <a:ea typeface="Times New Roman"/>
                    <a:cs typeface="Times New Roman" panose="02020603050405020304" pitchFamily="18" charset="0"/>
                    <a:sym typeface="Times New Roman"/>
                  </a:rPr>
                  <a:t>Método 1 (tabela):</a:t>
                </a:r>
                <a:endParaRPr lang="pt-BR" sz="1600" dirty="0">
                  <a:latin typeface="Times New Roman" panose="02020603050405020304" pitchFamily="18" charset="0"/>
                  <a:ea typeface="Times New Roman"/>
                  <a:cs typeface="Times New Roman" panose="02020603050405020304" pitchFamily="18" charset="0"/>
                  <a:sym typeface="Times New Roman"/>
                </a:endParaRPr>
              </a:p>
              <a:p>
                <a:pPr algn="l">
                  <a:lnSpc>
                    <a:spcPct val="150000"/>
                  </a:lnSpc>
                </a:pPr>
                <a14:m>
                  <m:oMathPara xmlns:m="http://schemas.openxmlformats.org/officeDocument/2006/math">
                    <m:oMathParaPr>
                      <m:jc m:val="centerGroup"/>
                    </m:oMathParaPr>
                    <m:oMath xmlns:m="http://schemas.openxmlformats.org/officeDocument/2006/math">
                      <m:r>
                        <a:rPr lang="pt-BR" sz="1600" i="1" smtClean="0">
                          <a:solidFill>
                            <a:srgbClr val="000000"/>
                          </a:solidFill>
                          <a:latin typeface="Cambria Math" panose="02040503050406030204" pitchFamily="18" charset="0"/>
                          <a:ea typeface="Cambria Math" panose="02040503050406030204" pitchFamily="18" charset="0"/>
                          <a:cs typeface="Cambria Math" panose="02040503050406030204" pitchFamily="18" charset="0"/>
                        </a:rPr>
                        <m:t>𝐼𝑐𝑎</m:t>
                      </m:r>
                      <m:r>
                        <a:rPr lang="pt-BR" sz="1600" i="1" smtClean="0">
                          <a:solidFill>
                            <a:srgbClr val="000000"/>
                          </a:solidFill>
                          <a:latin typeface="Cambria Math" panose="02040503050406030204" pitchFamily="18" charset="0"/>
                          <a:ea typeface="Cambria Math" panose="02040503050406030204" pitchFamily="18" charset="0"/>
                          <a:cs typeface="Cambria Math" panose="02040503050406030204" pitchFamily="18" charset="0"/>
                        </a:rPr>
                        <m:t>=</m:t>
                      </m:r>
                      <m:r>
                        <a:rPr lang="pt-BR" sz="1600" i="1" smtClean="0">
                          <a:solidFill>
                            <a:srgbClr val="000000"/>
                          </a:solidFill>
                          <a:latin typeface="Cambria Math" panose="02040503050406030204" pitchFamily="18" charset="0"/>
                          <a:ea typeface="Cambria Math" panose="02040503050406030204" pitchFamily="18" charset="0"/>
                          <a:cs typeface="Cambria Math" panose="02040503050406030204" pitchFamily="18" charset="0"/>
                        </a:rPr>
                        <m:t>𝐹𝑎𝑠𝑠𝑖𝑚𝑒𝑡𝑟𝑖𝑎</m:t>
                      </m:r>
                      <m:r>
                        <a:rPr lang="pt-BR" sz="1600" i="1" smtClean="0">
                          <a:solidFill>
                            <a:srgbClr val="000000"/>
                          </a:solidFill>
                          <a:latin typeface="Cambria Math" panose="02040503050406030204" pitchFamily="18" charset="0"/>
                          <a:ea typeface="Cambria Math" panose="02040503050406030204" pitchFamily="18" charset="0"/>
                          <a:cs typeface="Cambria Math" panose="02040503050406030204" pitchFamily="18" charset="0"/>
                        </a:rPr>
                        <m:t>×</m:t>
                      </m:r>
                      <m:r>
                        <a:rPr lang="pt-BR" sz="1600" i="1" smtClean="0">
                          <a:solidFill>
                            <a:srgbClr val="000000"/>
                          </a:solidFill>
                          <a:latin typeface="Cambria Math" panose="02040503050406030204" pitchFamily="18" charset="0"/>
                          <a:ea typeface="Cambria Math" panose="02040503050406030204" pitchFamily="18" charset="0"/>
                          <a:cs typeface="Cambria Math" panose="02040503050406030204" pitchFamily="18" charset="0"/>
                        </a:rPr>
                        <m:t>𝐼𝑐𝑠</m:t>
                      </m:r>
                    </m:oMath>
                  </m:oMathPara>
                </a14:m>
                <a:endParaRPr lang="pt-BR" sz="1600" dirty="0">
                  <a:solidFill>
                    <a:srgbClr val="000000"/>
                  </a:solidFill>
                  <a:latin typeface="Times New Roman" panose="02020603050405020304" pitchFamily="18" charset="0"/>
                  <a:ea typeface="Cambria Math" panose="02040503050406030204" pitchFamily="18" charset="0"/>
                  <a:cs typeface="Cambria Math" panose="02040503050406030204" pitchFamily="18" charset="0"/>
                </a:endParaRPr>
              </a:p>
              <a:p>
                <a:pPr algn="l"/>
                <a:r>
                  <a:rPr lang="pt-BR" sz="1600" b="1" dirty="0">
                    <a:latin typeface="Times New Roman" panose="02020603050405020304" pitchFamily="18" charset="0"/>
                    <a:ea typeface="Times New Roman"/>
                    <a:cs typeface="Times New Roman" panose="02020603050405020304" pitchFamily="18" charset="0"/>
                    <a:sym typeface="Times New Roman"/>
                  </a:rPr>
                  <a:t>Método 2 (Cálculo do fator de assimetria):</a:t>
                </a:r>
              </a:p>
              <a:p>
                <a:pPr>
                  <a:lnSpc>
                    <a:spcPct val="150000"/>
                  </a:lnSpc>
                </a:pPr>
                <a14:m>
                  <m:oMath xmlns:m="http://schemas.openxmlformats.org/officeDocument/2006/math">
                    <m:r>
                      <a:rPr lang="pt-BR" sz="1600" i="1" smtClean="0">
                        <a:solidFill>
                          <a:srgbClr val="000000"/>
                        </a:solidFill>
                        <a:latin typeface="Cambria Math" panose="02040503050406030204" pitchFamily="18" charset="0"/>
                        <a:ea typeface="Cambria Math" panose="02040503050406030204" pitchFamily="18" charset="0"/>
                        <a:cs typeface="Cambria Math" panose="02040503050406030204" pitchFamily="18" charset="0"/>
                      </a:rPr>
                      <m:t>𝐼𝑐𝑎</m:t>
                    </m:r>
                    <m:r>
                      <a:rPr lang="pt-BR" sz="1600" i="1" smtClean="0">
                        <a:solidFill>
                          <a:srgbClr val="000000"/>
                        </a:solidFill>
                        <a:latin typeface="Cambria Math" panose="02040503050406030204" pitchFamily="18" charset="0"/>
                        <a:ea typeface="Cambria Math" panose="02040503050406030204" pitchFamily="18" charset="0"/>
                        <a:cs typeface="Cambria Math" panose="02040503050406030204" pitchFamily="18" charset="0"/>
                      </a:rPr>
                      <m:t>=</m:t>
                    </m:r>
                    <m:r>
                      <a:rPr lang="pt-BR" sz="1600" i="1" smtClean="0">
                        <a:solidFill>
                          <a:srgbClr val="000000"/>
                        </a:solidFill>
                        <a:latin typeface="Cambria Math" panose="02040503050406030204" pitchFamily="18" charset="0"/>
                        <a:ea typeface="Cambria Math" panose="02040503050406030204" pitchFamily="18" charset="0"/>
                        <a:cs typeface="Cambria Math" panose="02040503050406030204" pitchFamily="18" charset="0"/>
                      </a:rPr>
                      <m:t>𝐼𝑐𝑠</m:t>
                    </m:r>
                    <m:r>
                      <a:rPr lang="pt-BR" sz="1600" i="1">
                        <a:solidFill>
                          <a:srgbClr val="000000"/>
                        </a:solidFill>
                        <a:latin typeface="Cambria Math" panose="02040503050406030204" pitchFamily="18" charset="0"/>
                        <a:ea typeface="Cambria Math" panose="02040503050406030204" pitchFamily="18" charset="0"/>
                        <a:cs typeface="Cambria Math" panose="02040503050406030204" pitchFamily="18" charset="0"/>
                      </a:rPr>
                      <m:t>×</m:t>
                    </m:r>
                    <m:rad>
                      <m:radPr>
                        <m:degHide m:val="on"/>
                        <m:ctrlPr>
                          <a:rPr lang="ar-AE" sz="1600" i="1" smtClean="0">
                            <a:solidFill>
                              <a:srgbClr val="000000"/>
                            </a:solidFill>
                            <a:latin typeface="Cambria Math" panose="02040503050406030204" pitchFamily="18" charset="0"/>
                            <a:ea typeface="Cambria Math" panose="02040503050406030204" pitchFamily="18" charset="0"/>
                          </a:rPr>
                        </m:ctrlPr>
                      </m:radPr>
                      <m:deg/>
                      <m:e>
                        <m:r>
                          <a:rPr lang="ar-AE" sz="1600" i="1" smtClean="0">
                            <a:solidFill>
                              <a:srgbClr val="000000"/>
                            </a:solidFill>
                            <a:latin typeface="Cambria Math" panose="02040503050406030204" pitchFamily="18" charset="0"/>
                            <a:ea typeface="Cambria Math" panose="02040503050406030204" pitchFamily="18" charset="0"/>
                          </a:rPr>
                          <m:t>1</m:t>
                        </m:r>
                        <m:r>
                          <a:rPr lang="ar-AE" sz="1600" i="1" smtClean="0">
                            <a:solidFill>
                              <a:srgbClr val="000000"/>
                            </a:solidFill>
                            <a:latin typeface="Cambria Math" panose="02040503050406030204" pitchFamily="18" charset="0"/>
                            <a:ea typeface="Cambria Math" panose="02040503050406030204" pitchFamily="18" charset="0"/>
                          </a:rPr>
                          <m:t>+</m:t>
                        </m:r>
                        <m:r>
                          <a:rPr lang="ar-AE" sz="1600" i="1" smtClean="0">
                            <a:solidFill>
                              <a:srgbClr val="000000"/>
                            </a:solidFill>
                            <a:latin typeface="Cambria Math" panose="02040503050406030204" pitchFamily="18" charset="0"/>
                            <a:ea typeface="Cambria Math" panose="02040503050406030204" pitchFamily="18" charset="0"/>
                          </a:rPr>
                          <m:t>2</m:t>
                        </m:r>
                        <m:sSup>
                          <m:sSupPr>
                            <m:ctrlPr>
                              <a:rPr lang="ar-AE" sz="1600" i="1" smtClean="0">
                                <a:solidFill>
                                  <a:srgbClr val="000000"/>
                                </a:solidFill>
                                <a:latin typeface="Cambria Math" panose="02040503050406030204" pitchFamily="18" charset="0"/>
                                <a:ea typeface="Cambria Math" panose="02040503050406030204" pitchFamily="18" charset="0"/>
                              </a:rPr>
                            </m:ctrlPr>
                          </m:sSupPr>
                          <m:e>
                            <m:r>
                              <a:rPr lang="ar-AE" sz="1600" i="1" smtClean="0">
                                <a:solidFill>
                                  <a:srgbClr val="000000"/>
                                </a:solidFill>
                                <a:latin typeface="Cambria Math" panose="02040503050406030204" pitchFamily="18" charset="0"/>
                                <a:ea typeface="Cambria Math" panose="02040503050406030204" pitchFamily="18" charset="0"/>
                              </a:rPr>
                              <m:t>𝑒</m:t>
                            </m:r>
                          </m:e>
                          <m:sup>
                            <m:r>
                              <a:rPr lang="ar-AE" sz="1600" i="1" smtClean="0">
                                <a:solidFill>
                                  <a:srgbClr val="000000"/>
                                </a:solidFill>
                                <a:latin typeface="Cambria Math" panose="02040503050406030204" pitchFamily="18" charset="0"/>
                                <a:ea typeface="Cambria Math" panose="02040503050406030204" pitchFamily="18" charset="0"/>
                              </a:rPr>
                              <m:t>−</m:t>
                            </m:r>
                            <m:r>
                              <a:rPr lang="ar-AE" sz="1600" i="1" smtClean="0">
                                <a:solidFill>
                                  <a:srgbClr val="000000"/>
                                </a:solidFill>
                                <a:latin typeface="Cambria Math" panose="02040503050406030204" pitchFamily="18" charset="0"/>
                                <a:ea typeface="Cambria Math" panose="02040503050406030204" pitchFamily="18" charset="0"/>
                              </a:rPr>
                              <m:t>2</m:t>
                            </m:r>
                            <m:r>
                              <m:rPr>
                                <m:nor/>
                              </m:rPr>
                              <a:rPr lang="el-GR" sz="1600"/>
                              <m:t>τ</m:t>
                            </m:r>
                            <m:r>
                              <a:rPr lang="el-GR" sz="1600" i="1" smtClean="0">
                                <a:solidFill>
                                  <a:srgbClr val="000000"/>
                                </a:solidFill>
                                <a:latin typeface="Cambria Math" panose="02040503050406030204" pitchFamily="18" charset="0"/>
                                <a:ea typeface="Cambria Math" panose="02040503050406030204" pitchFamily="18" charset="0"/>
                              </a:rPr>
                              <m:t>/</m:t>
                            </m:r>
                            <m:r>
                              <a:rPr lang="el-GR" sz="1600" i="1" smtClean="0">
                                <a:solidFill>
                                  <a:srgbClr val="000000"/>
                                </a:solidFill>
                                <a:latin typeface="Cambria Math" panose="02040503050406030204" pitchFamily="18" charset="0"/>
                                <a:ea typeface="Cambria Math" panose="02040503050406030204" pitchFamily="18" charset="0"/>
                              </a:rPr>
                              <m:t>𝑡</m:t>
                            </m:r>
                          </m:sup>
                        </m:sSup>
                      </m:e>
                    </m:rad>
                  </m:oMath>
                </a14:m>
                <a:r>
                  <a:rPr lang="ar-AE" sz="1600" dirty="0">
                    <a:latin typeface="Times New Roman" panose="02020603050405020304" pitchFamily="18" charset="0"/>
                    <a:ea typeface="Times New Roman"/>
                    <a:cs typeface="Times New Roman" panose="02020603050405020304" pitchFamily="18" charset="0"/>
                    <a:sym typeface="Times New Roman"/>
                  </a:rPr>
                  <a:t>​ </a:t>
                </a:r>
              </a:p>
              <a:p>
                <a:pPr algn="l"/>
                <a:r>
                  <a:rPr lang="pt-BR" sz="1600" b="1" dirty="0">
                    <a:latin typeface="Times New Roman" panose="02020603050405020304" pitchFamily="18" charset="0"/>
                    <a:ea typeface="Times New Roman"/>
                    <a:cs typeface="Times New Roman" panose="02020603050405020304" pitchFamily="18" charset="0"/>
                    <a:sym typeface="Times New Roman"/>
                  </a:rPr>
                  <a:t>Onde:</a:t>
                </a:r>
                <a:endParaRPr lang="pt-BR" sz="1600" dirty="0">
                  <a:latin typeface="Times New Roman" panose="02020603050405020304" pitchFamily="18" charset="0"/>
                  <a:ea typeface="Times New Roman"/>
                  <a:cs typeface="Times New Roman" panose="02020603050405020304" pitchFamily="18" charset="0"/>
                  <a:sym typeface="Times New Roman"/>
                </a:endParaRPr>
              </a:p>
              <a:p>
                <a:pPr algn="l">
                  <a:buFont typeface="Arial"/>
                  <a:buChar char="•"/>
                </a:pPr>
                <a:r>
                  <a:rPr lang="pt-BR" sz="1600" b="1" dirty="0" err="1">
                    <a:latin typeface="Times New Roman" panose="02020603050405020304" pitchFamily="18" charset="0"/>
                    <a:ea typeface="Times New Roman"/>
                    <a:cs typeface="Times New Roman" panose="02020603050405020304" pitchFamily="18" charset="0"/>
                    <a:sym typeface="Times New Roman"/>
                  </a:rPr>
                  <a:t>Ica</a:t>
                </a:r>
                <a:r>
                  <a:rPr lang="pt-BR" sz="1600" b="1" dirty="0">
                    <a:latin typeface="Times New Roman" panose="02020603050405020304" pitchFamily="18" charset="0"/>
                    <a:ea typeface="Times New Roman"/>
                    <a:cs typeface="Times New Roman" panose="02020603050405020304" pitchFamily="18" charset="0"/>
                    <a:sym typeface="Times New Roman"/>
                  </a:rPr>
                  <a:t>​:</a:t>
                </a:r>
                <a:r>
                  <a:rPr lang="pt-BR" sz="1600" dirty="0">
                    <a:latin typeface="Times New Roman" panose="02020603050405020304" pitchFamily="18" charset="0"/>
                    <a:ea typeface="Times New Roman"/>
                    <a:cs typeface="Times New Roman" panose="02020603050405020304" pitchFamily="18" charset="0"/>
                    <a:sym typeface="Times New Roman"/>
                  </a:rPr>
                  <a:t> Corrente de curto-circuito assimétrica (A);</a:t>
                </a:r>
                <a:endParaRPr lang="pt-BR" sz="1600" dirty="0">
                  <a:latin typeface="Times New Roman" panose="02020603050405020304" pitchFamily="18" charset="0"/>
                  <a:cs typeface="Times New Roman" panose="02020603050405020304" pitchFamily="18" charset="0"/>
                </a:endParaRPr>
              </a:p>
              <a:p>
                <a:pPr algn="l">
                  <a:buFont typeface="Arial"/>
                  <a:buChar char="•"/>
                </a:pPr>
                <a:r>
                  <a:rPr lang="pt-BR" sz="1600" b="1" dirty="0" err="1">
                    <a:latin typeface="Times New Roman" panose="02020603050405020304" pitchFamily="18" charset="0"/>
                    <a:ea typeface="Times New Roman"/>
                    <a:cs typeface="Times New Roman" panose="02020603050405020304" pitchFamily="18" charset="0"/>
                    <a:sym typeface="Times New Roman"/>
                  </a:rPr>
                  <a:t>Ics</a:t>
                </a:r>
                <a:r>
                  <a:rPr lang="pt-BR" sz="1600" b="1" dirty="0">
                    <a:latin typeface="Times New Roman" panose="02020603050405020304" pitchFamily="18" charset="0"/>
                    <a:ea typeface="Times New Roman"/>
                    <a:cs typeface="Times New Roman" panose="02020603050405020304" pitchFamily="18" charset="0"/>
                    <a:sym typeface="Times New Roman"/>
                  </a:rPr>
                  <a:t>​</a:t>
                </a:r>
                <a:r>
                  <a:rPr lang="pt-BR" sz="1600" dirty="0">
                    <a:latin typeface="Times New Roman" panose="02020603050405020304" pitchFamily="18" charset="0"/>
                    <a:ea typeface="Times New Roman"/>
                    <a:cs typeface="Times New Roman" panose="02020603050405020304" pitchFamily="18" charset="0"/>
                    <a:sym typeface="Times New Roman"/>
                  </a:rPr>
                  <a:t>: Corrente de curto-circuito simétrica (A);</a:t>
                </a:r>
                <a:endParaRPr lang="pt-BR" sz="1600" dirty="0">
                  <a:latin typeface="Times New Roman" panose="02020603050405020304" pitchFamily="18" charset="0"/>
                  <a:cs typeface="Times New Roman" panose="02020603050405020304" pitchFamily="18" charset="0"/>
                </a:endParaRPr>
              </a:p>
              <a:p>
                <a:pPr algn="l">
                  <a:buFont typeface="Arial"/>
                  <a:buChar char="•"/>
                </a:pPr>
                <a:r>
                  <a:rPr lang="el-GR" sz="1600" b="1" dirty="0">
                    <a:latin typeface="Times New Roman" panose="02020603050405020304" pitchFamily="18" charset="0"/>
                    <a:ea typeface="Times New Roman"/>
                    <a:cs typeface="Times New Roman" panose="02020603050405020304" pitchFamily="18" charset="0"/>
                    <a:sym typeface="Times New Roman"/>
                  </a:rPr>
                  <a:t>τ: </a:t>
                </a:r>
                <a:r>
                  <a:rPr lang="pt-BR" sz="1600" dirty="0">
                    <a:latin typeface="Times New Roman" panose="02020603050405020304" pitchFamily="18" charset="0"/>
                    <a:ea typeface="Times New Roman"/>
                    <a:cs typeface="Times New Roman" panose="02020603050405020304" pitchFamily="18" charset="0"/>
                    <a:sym typeface="Times New Roman"/>
                  </a:rPr>
                  <a:t>Constante de tempo = </a:t>
                </a:r>
                <a14:m>
                  <m:oMath xmlns:m="http://schemas.openxmlformats.org/officeDocument/2006/math">
                    <m:f>
                      <m:fPr>
                        <m:ctrlPr>
                          <a:rPr lang="ar-AE" sz="1600" i="1" smtClean="0">
                            <a:latin typeface="Cambria Math" panose="02040503050406030204" pitchFamily="18" charset="0"/>
                            <a:cs typeface="Times New Roman" panose="02020603050405020304" pitchFamily="18" charset="0"/>
                            <a:sym typeface="Times New Roman"/>
                          </a:rPr>
                        </m:ctrlPr>
                      </m:fPr>
                      <m:num>
                        <m:r>
                          <a:rPr lang="ar-AE" sz="1600" i="1" smtClean="0">
                            <a:latin typeface="Cambria Math" panose="02040503050406030204" pitchFamily="18" charset="0"/>
                            <a:cs typeface="Times New Roman" panose="02020603050405020304" pitchFamily="18" charset="0"/>
                            <a:sym typeface="Times New Roman"/>
                          </a:rPr>
                          <m:t>𝑋</m:t>
                        </m:r>
                      </m:num>
                      <m:den>
                        <m:r>
                          <a:rPr lang="ar-AE" sz="1600" i="1" smtClean="0">
                            <a:latin typeface="Cambria Math" panose="02040503050406030204" pitchFamily="18" charset="0"/>
                            <a:cs typeface="Times New Roman" panose="02020603050405020304" pitchFamily="18" charset="0"/>
                            <a:sym typeface="Times New Roman"/>
                          </a:rPr>
                          <m:t>2</m:t>
                        </m:r>
                        <m:r>
                          <a:rPr lang="ar-AE" sz="1600" i="1" smtClean="0">
                            <a:latin typeface="Cambria Math" panose="02040503050406030204" pitchFamily="18" charset="0"/>
                            <a:ea typeface="Cambria Math" panose="02040503050406030204" pitchFamily="18" charset="0"/>
                            <a:cs typeface="Times New Roman" panose="02020603050405020304" pitchFamily="18" charset="0"/>
                            <a:sym typeface="Times New Roman"/>
                          </a:rPr>
                          <m:t>𝜋</m:t>
                        </m:r>
                        <m:r>
                          <a:rPr lang="ar-AE" sz="1600" i="1" smtClean="0">
                            <a:latin typeface="Cambria Math" panose="02040503050406030204" pitchFamily="18" charset="0"/>
                            <a:ea typeface="Cambria Math" panose="02040503050406030204" pitchFamily="18" charset="0"/>
                            <a:cs typeface="Times New Roman" panose="02020603050405020304" pitchFamily="18" charset="0"/>
                            <a:sym typeface="Times New Roman"/>
                          </a:rPr>
                          <m:t>𝑓𝑅</m:t>
                        </m:r>
                      </m:den>
                    </m:f>
                  </m:oMath>
                </a14:m>
                <a:r>
                  <a:rPr lang="ar-AE" sz="1600" dirty="0">
                    <a:latin typeface="Times New Roman" panose="02020603050405020304" pitchFamily="18" charset="0"/>
                    <a:ea typeface="Times New Roman"/>
                    <a:cs typeface="Times New Roman" panose="02020603050405020304" pitchFamily="18" charset="0"/>
                    <a:sym typeface="Times New Roman"/>
                  </a:rPr>
                  <a:t>;</a:t>
                </a:r>
              </a:p>
              <a:p>
                <a:pPr algn="l">
                  <a:buFont typeface="Arial"/>
                  <a:buChar char="•"/>
                </a:pPr>
                <a:r>
                  <a:rPr lang="pt-BR" sz="1600" b="1" dirty="0">
                    <a:latin typeface="Times New Roman" panose="02020603050405020304" pitchFamily="18" charset="0"/>
                    <a:ea typeface="Times New Roman"/>
                    <a:cs typeface="Times New Roman" panose="02020603050405020304" pitchFamily="18" charset="0"/>
                    <a:sym typeface="Times New Roman"/>
                  </a:rPr>
                  <a:t>t: </a:t>
                </a:r>
                <a:r>
                  <a:rPr lang="pt-BR" sz="1600" dirty="0">
                    <a:latin typeface="Times New Roman" panose="02020603050405020304" pitchFamily="18" charset="0"/>
                    <a:ea typeface="Times New Roman"/>
                    <a:cs typeface="Times New Roman" panose="02020603050405020304" pitchFamily="18" charset="0"/>
                    <a:sym typeface="Times New Roman"/>
                  </a:rPr>
                  <a:t>Tempo considerado (1/4 ciclo = 4,16 </a:t>
                </a:r>
                <a:r>
                  <a:rPr lang="pt-BR" sz="1600" dirty="0" err="1">
                    <a:latin typeface="Times New Roman" panose="02020603050405020304" pitchFamily="18" charset="0"/>
                    <a:ea typeface="Times New Roman"/>
                    <a:cs typeface="Times New Roman" panose="02020603050405020304" pitchFamily="18" charset="0"/>
                    <a:sym typeface="Times New Roman"/>
                  </a:rPr>
                  <a:t>ms</a:t>
                </a:r>
                <a:r>
                  <a:rPr lang="pt-BR" sz="1600" dirty="0">
                    <a:latin typeface="Times New Roman" panose="02020603050405020304" pitchFamily="18" charset="0"/>
                    <a:ea typeface="Times New Roman"/>
                    <a:cs typeface="Times New Roman" panose="02020603050405020304" pitchFamily="18" charset="0"/>
                    <a:sym typeface="Times New Roman"/>
                  </a:rPr>
                  <a:t>).</a:t>
                </a:r>
                <a:endParaRPr lang="pt-BR" sz="1600" dirty="0">
                  <a:latin typeface="Times New Roman" panose="02020603050405020304" pitchFamily="18" charset="0"/>
                  <a:cs typeface="Times New Roman" panose="02020603050405020304" pitchFamily="18" charset="0"/>
                </a:endParaRPr>
              </a:p>
              <a:p>
                <a:pPr marL="0" indent="0" algn="l">
                  <a:lnSpc>
                    <a:spcPct val="150000"/>
                  </a:lnSpc>
                  <a:spcBef>
                    <a:spcPts val="0"/>
                  </a:spcBef>
                  <a:buSzPts val="1400"/>
                </a:pPr>
                <a:endParaRPr lang="pt-BR" sz="1400" dirty="0">
                  <a:latin typeface="Times New Roman"/>
                  <a:ea typeface="Times New Roman"/>
                  <a:cs typeface="Times New Roman"/>
                  <a:sym typeface="Times New Roman"/>
                </a:endParaRPr>
              </a:p>
            </p:txBody>
          </p:sp>
        </mc:Choice>
        <mc:Fallback xmlns="">
          <p:sp>
            <p:nvSpPr>
              <p:cNvPr id="9" name="Google Shape;802;p105">
                <a:extLst>
                  <a:ext uri="{FF2B5EF4-FFF2-40B4-BE49-F238E27FC236}">
                    <a16:creationId xmlns:a16="http://schemas.microsoft.com/office/drawing/2014/main" id="{6F780647-C5A4-43AA-AEC1-604C1FD5609D}"/>
                  </a:ext>
                </a:extLst>
              </p:cNvPr>
              <p:cNvSpPr txBox="1">
                <a:spLocks noRot="1" noChangeAspect="1" noMove="1" noResize="1" noEditPoints="1" noAdjustHandles="1" noChangeArrowheads="1" noChangeShapeType="1" noTextEdit="1"/>
              </p:cNvSpPr>
              <p:nvPr/>
            </p:nvSpPr>
            <p:spPr>
              <a:xfrm>
                <a:off x="361091" y="1042500"/>
                <a:ext cx="7943745" cy="5613035"/>
              </a:xfrm>
              <a:prstGeom prst="rect">
                <a:avLst/>
              </a:prstGeom>
              <a:blipFill>
                <a:blip r:embed="rId4"/>
                <a:stretch>
                  <a:fillRect l="-384"/>
                </a:stretch>
              </a:blipFill>
              <a:ln>
                <a:noFill/>
              </a:ln>
            </p:spPr>
            <p:txBody>
              <a:bodyPr/>
              <a:lstStyle/>
              <a:p>
                <a:r>
                  <a:rPr lang="pt-BR">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05"/>
          <p:cNvSpPr txBox="1">
            <a:spLocks noGrp="1"/>
          </p:cNvSpPr>
          <p:nvPr>
            <p:ph type="ctrTitle"/>
          </p:nvPr>
        </p:nvSpPr>
        <p:spPr>
          <a:xfrm>
            <a:off x="426720" y="345441"/>
            <a:ext cx="104952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800"/>
              <a:buFont typeface="Calibri"/>
              <a:buNone/>
            </a:pPr>
            <a:r>
              <a:rPr lang="pt-BR" sz="3800">
                <a:latin typeface="Calibri"/>
                <a:ea typeface="Calibri"/>
                <a:cs typeface="Calibri"/>
                <a:sym typeface="Calibri"/>
              </a:rPr>
              <a:t>NÍVEIS DE CURTO-CIRCUITO</a:t>
            </a:r>
            <a:endParaRPr sz="3800">
              <a:latin typeface="Calibri"/>
              <a:ea typeface="Calibri"/>
              <a:cs typeface="Calibri"/>
              <a:sym typeface="Calibri"/>
            </a:endParaRPr>
          </a:p>
        </p:txBody>
      </p:sp>
      <p:sp>
        <p:nvSpPr>
          <p:cNvPr id="909" name="Google Shape;909;p105"/>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0" name="Google Shape;910;p105"/>
          <p:cNvSpPr txBox="1">
            <a:spLocks noGrp="1"/>
          </p:cNvSpPr>
          <p:nvPr>
            <p:ph type="sldNum" idx="12"/>
          </p:nvPr>
        </p:nvSpPr>
        <p:spPr>
          <a:xfrm>
            <a:off x="11694895" y="61944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45</a:t>
            </a:fld>
            <a:endParaRPr sz="2400" b="1">
              <a:solidFill>
                <a:schemeClr val="lt1"/>
              </a:solidFill>
            </a:endParaRPr>
          </a:p>
        </p:txBody>
      </p:sp>
      <p:sp>
        <p:nvSpPr>
          <p:cNvPr id="911" name="Google Shape;911;p105"/>
          <p:cNvSpPr txBox="1">
            <a:spLocks noGrp="1"/>
          </p:cNvSpPr>
          <p:nvPr>
            <p:ph type="subTitle" idx="1"/>
          </p:nvPr>
        </p:nvSpPr>
        <p:spPr>
          <a:xfrm>
            <a:off x="533400" y="1132205"/>
            <a:ext cx="11003280" cy="877123"/>
          </a:xfrm>
          <a:prstGeom prst="rect">
            <a:avLst/>
          </a:prstGeom>
          <a:noFill/>
          <a:ln>
            <a:noFill/>
          </a:ln>
        </p:spPr>
        <p:txBody>
          <a:bodyPr spcFirstLastPara="1" wrap="square" lIns="91425" tIns="45700" rIns="91425" bIns="45700" anchor="ctr" anchorCtr="0">
            <a:spAutoFit/>
          </a:bodyPr>
          <a:lstStyle/>
          <a:p>
            <a:pPr marL="0" marR="0" lvl="0" indent="0" algn="just" rtl="0">
              <a:lnSpc>
                <a:spcPct val="150000"/>
              </a:lnSpc>
              <a:spcBef>
                <a:spcPts val="0"/>
              </a:spcBef>
              <a:spcAft>
                <a:spcPts val="0"/>
              </a:spcAft>
              <a:buClr>
                <a:schemeClr val="dk1"/>
              </a:buClr>
              <a:buSzPts val="1800"/>
              <a:buNone/>
            </a:pPr>
            <a:r>
              <a:rPr lang="pt-BR" sz="1800" b="1" dirty="0">
                <a:solidFill>
                  <a:schemeClr val="dk1"/>
                </a:solidFill>
                <a:latin typeface="Times New Roman"/>
                <a:ea typeface="Times New Roman"/>
                <a:cs typeface="Times New Roman"/>
                <a:sym typeface="Times New Roman"/>
              </a:rPr>
              <a:t>Fatores de assi</a:t>
            </a:r>
            <a:r>
              <a:rPr lang="pt-BR" sz="1800" b="1" dirty="0">
                <a:latin typeface="Times New Roman"/>
                <a:ea typeface="Times New Roman"/>
                <a:cs typeface="Times New Roman"/>
                <a:sym typeface="Times New Roman"/>
              </a:rPr>
              <a:t>metria</a:t>
            </a:r>
            <a:endParaRPr sz="1800" dirty="0">
              <a:latin typeface="Times New Roman"/>
              <a:ea typeface="Times New Roman"/>
              <a:cs typeface="Times New Roman"/>
              <a:sym typeface="Times New Roman"/>
            </a:endParaRPr>
          </a:p>
          <a:p>
            <a:pPr marL="0" marR="0" lvl="0" indent="0" algn="just" rtl="0">
              <a:lnSpc>
                <a:spcPct val="150000"/>
              </a:lnSpc>
              <a:spcBef>
                <a:spcPts val="0"/>
              </a:spcBef>
              <a:spcAft>
                <a:spcPts val="0"/>
              </a:spcAft>
              <a:buClr>
                <a:schemeClr val="dk1"/>
              </a:buClr>
              <a:buSzPts val="1200"/>
              <a:buNone/>
            </a:pPr>
            <a:r>
              <a:rPr lang="pt-BR" sz="1600" dirty="0">
                <a:latin typeface="Times New Roman"/>
                <a:ea typeface="Times New Roman"/>
                <a:cs typeface="Times New Roman"/>
                <a:sym typeface="Times New Roman"/>
              </a:rPr>
              <a:t>Os fatores de assimetria foram obtidos da tabela da atividade “Ma1 – Curto-Circuito”, para t = 1/4 ciclo.</a:t>
            </a:r>
            <a:endParaRPr sz="1600" dirty="0">
              <a:latin typeface="Times New Roman"/>
              <a:ea typeface="Times New Roman"/>
              <a:cs typeface="Times New Roman"/>
              <a:sym typeface="Times New Roman"/>
            </a:endParaRPr>
          </a:p>
        </p:txBody>
      </p:sp>
      <p:sp>
        <p:nvSpPr>
          <p:cNvPr id="912" name="Google Shape;912;p105"/>
          <p:cNvSpPr/>
          <p:nvPr/>
        </p:nvSpPr>
        <p:spPr>
          <a:xfrm>
            <a:off x="533400" y="2024201"/>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105"/>
          <p:cNvSpPr/>
          <p:nvPr/>
        </p:nvSpPr>
        <p:spPr>
          <a:xfrm>
            <a:off x="2217747" y="5995430"/>
            <a:ext cx="3975663" cy="27695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00"/>
              <a:buFont typeface="Arial"/>
              <a:buNone/>
            </a:pPr>
            <a:r>
              <a:rPr lang="pt-BR" sz="1200" b="0" i="1" u="none" strike="noStrike" cap="none">
                <a:solidFill>
                  <a:srgbClr val="000000"/>
                </a:solidFill>
                <a:latin typeface="Times New Roman"/>
                <a:ea typeface="Times New Roman"/>
                <a:cs typeface="Times New Roman"/>
                <a:sym typeface="Times New Roman"/>
              </a:rPr>
              <a:t>Fonte: Ma1: curto-circuito em instalação elétrica industrial</a:t>
            </a:r>
            <a:endParaRPr sz="2800" b="0" i="0" u="none" strike="noStrike" cap="none">
              <a:solidFill>
                <a:schemeClr val="dk1"/>
              </a:solidFill>
              <a:latin typeface="Times New Roman"/>
              <a:ea typeface="Times New Roman"/>
              <a:cs typeface="Times New Roman"/>
              <a:sym typeface="Times New Roman"/>
            </a:endParaRPr>
          </a:p>
        </p:txBody>
      </p:sp>
      <p:pic>
        <p:nvPicPr>
          <p:cNvPr id="914" name="Google Shape;914;p105" descr="Tela de celular com texto preto sobre fundo branco&#10;&#10;O conteúdo gerado por IA pode estar incorreto."/>
          <p:cNvPicPr preferRelativeResize="0"/>
          <p:nvPr/>
        </p:nvPicPr>
        <p:blipFill rotWithShape="1">
          <a:blip r:embed="rId3">
            <a:alphaModFix/>
          </a:blip>
          <a:srcRect t="6149"/>
          <a:stretch/>
        </p:blipFill>
        <p:spPr>
          <a:xfrm>
            <a:off x="762000" y="2177554"/>
            <a:ext cx="6522798" cy="3803003"/>
          </a:xfrm>
          <a:prstGeom prst="rect">
            <a:avLst/>
          </a:prstGeom>
          <a:noFill/>
          <a:ln>
            <a:noFill/>
          </a:ln>
        </p:spPr>
      </p:pic>
      <p:pic>
        <p:nvPicPr>
          <p:cNvPr id="915" name="Google Shape;915;p105"/>
          <p:cNvPicPr preferRelativeResize="0"/>
          <p:nvPr/>
        </p:nvPicPr>
        <p:blipFill rotWithShape="1">
          <a:blip r:embed="rId4">
            <a:alphaModFix/>
          </a:blip>
          <a:srcRect/>
          <a:stretch/>
        </p:blipFill>
        <p:spPr>
          <a:xfrm>
            <a:off x="8532428" y="4188281"/>
            <a:ext cx="2148122" cy="1895198"/>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06"/>
          <p:cNvSpPr txBox="1">
            <a:spLocks noGrp="1"/>
          </p:cNvSpPr>
          <p:nvPr>
            <p:ph type="ctrTitle"/>
          </p:nvPr>
        </p:nvSpPr>
        <p:spPr>
          <a:xfrm>
            <a:off x="426720" y="345441"/>
            <a:ext cx="104952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800"/>
              <a:buFont typeface="Calibri"/>
              <a:buNone/>
            </a:pPr>
            <a:r>
              <a:rPr lang="pt-BR" sz="3800">
                <a:latin typeface="Calibri"/>
                <a:ea typeface="Calibri"/>
                <a:cs typeface="Calibri"/>
                <a:sym typeface="Calibri"/>
              </a:rPr>
              <a:t>NÍVEIS DE CURTO-CIRCUITO</a:t>
            </a:r>
            <a:endParaRPr sz="3800">
              <a:latin typeface="Calibri"/>
              <a:ea typeface="Calibri"/>
              <a:cs typeface="Calibri"/>
              <a:sym typeface="Calibri"/>
            </a:endParaRPr>
          </a:p>
        </p:txBody>
      </p:sp>
      <p:sp>
        <p:nvSpPr>
          <p:cNvPr id="921" name="Google Shape;921;p106"/>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2" name="Google Shape;922;p106"/>
          <p:cNvSpPr txBox="1">
            <a:spLocks noGrp="1"/>
          </p:cNvSpPr>
          <p:nvPr>
            <p:ph type="sldNum" idx="12"/>
          </p:nvPr>
        </p:nvSpPr>
        <p:spPr>
          <a:xfrm>
            <a:off x="11694895" y="61944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46</a:t>
            </a:fld>
            <a:endParaRPr sz="2400" b="1">
              <a:solidFill>
                <a:schemeClr val="lt1"/>
              </a:solidFill>
            </a:endParaRPr>
          </a:p>
        </p:txBody>
      </p:sp>
      <p:sp>
        <p:nvSpPr>
          <p:cNvPr id="923" name="Google Shape;923;p106"/>
          <p:cNvSpPr txBox="1">
            <a:spLocks noGrp="1"/>
          </p:cNvSpPr>
          <p:nvPr>
            <p:ph type="subTitle" idx="1"/>
          </p:nvPr>
        </p:nvSpPr>
        <p:spPr>
          <a:xfrm>
            <a:off x="426719" y="1029430"/>
            <a:ext cx="10812379" cy="1246455"/>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Clr>
                <a:schemeClr val="dk1"/>
              </a:buClr>
              <a:buSzPts val="1400"/>
              <a:buNone/>
            </a:pPr>
            <a:r>
              <a:rPr lang="pt-BR" sz="1800" b="1" dirty="0">
                <a:solidFill>
                  <a:schemeClr val="dk1"/>
                </a:solidFill>
                <a:latin typeface="Times New Roman"/>
                <a:ea typeface="Times New Roman"/>
                <a:cs typeface="Times New Roman"/>
                <a:sym typeface="Times New Roman"/>
              </a:rPr>
              <a:t>Resultados obtidos:</a:t>
            </a:r>
            <a:endParaRPr sz="1800" dirty="0">
              <a:latin typeface="Times New Roman"/>
              <a:ea typeface="Times New Roman"/>
              <a:cs typeface="Times New Roman"/>
              <a:sym typeface="Times New Roman"/>
            </a:endParaRPr>
          </a:p>
          <a:p>
            <a:pPr marL="0" marR="0" lvl="0" indent="0" algn="l" rtl="0">
              <a:lnSpc>
                <a:spcPct val="150000"/>
              </a:lnSpc>
              <a:spcBef>
                <a:spcPts val="0"/>
              </a:spcBef>
              <a:spcAft>
                <a:spcPts val="0"/>
              </a:spcAft>
              <a:buClr>
                <a:schemeClr val="dk1"/>
              </a:buClr>
              <a:buSzPts val="1400"/>
              <a:buNone/>
            </a:pPr>
            <a:r>
              <a:rPr lang="pt-BR" sz="1600" dirty="0">
                <a:latin typeface="Times New Roman"/>
                <a:ea typeface="Times New Roman"/>
                <a:cs typeface="Times New Roman"/>
                <a:sym typeface="Times New Roman"/>
              </a:rPr>
              <a:t>A seguir, são apresentados os resultados obtidos para as correntes de curto-circuito nas barras do sistema, determinados por meio de cálculos analíticos:</a:t>
            </a:r>
            <a:endParaRPr sz="1600" dirty="0">
              <a:latin typeface="Times New Roman"/>
              <a:ea typeface="Times New Roman"/>
              <a:cs typeface="Times New Roman"/>
              <a:sym typeface="Times New Roman"/>
            </a:endParaRPr>
          </a:p>
        </p:txBody>
      </p:sp>
      <p:sp>
        <p:nvSpPr>
          <p:cNvPr id="924" name="Google Shape;924;p106"/>
          <p:cNvSpPr/>
          <p:nvPr/>
        </p:nvSpPr>
        <p:spPr>
          <a:xfrm>
            <a:off x="426720" y="2024201"/>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925" name="Google Shape;925;p106"/>
          <p:cNvGraphicFramePr/>
          <p:nvPr/>
        </p:nvGraphicFramePr>
        <p:xfrm>
          <a:off x="488957" y="2428221"/>
          <a:ext cx="7110000" cy="3697575"/>
        </p:xfrm>
        <a:graphic>
          <a:graphicData uri="http://schemas.openxmlformats.org/drawingml/2006/table">
            <a:tbl>
              <a:tblPr>
                <a:noFill/>
                <a:tableStyleId>{E3430043-45A9-4C59-AA03-37E19F74C90F}</a:tableStyleId>
              </a:tblPr>
              <a:tblGrid>
                <a:gridCol w="1422000">
                  <a:extLst>
                    <a:ext uri="{9D8B030D-6E8A-4147-A177-3AD203B41FA5}">
                      <a16:colId xmlns:a16="http://schemas.microsoft.com/office/drawing/2014/main" val="20000"/>
                    </a:ext>
                  </a:extLst>
                </a:gridCol>
                <a:gridCol w="1422000">
                  <a:extLst>
                    <a:ext uri="{9D8B030D-6E8A-4147-A177-3AD203B41FA5}">
                      <a16:colId xmlns:a16="http://schemas.microsoft.com/office/drawing/2014/main" val="20001"/>
                    </a:ext>
                  </a:extLst>
                </a:gridCol>
                <a:gridCol w="1422000">
                  <a:extLst>
                    <a:ext uri="{9D8B030D-6E8A-4147-A177-3AD203B41FA5}">
                      <a16:colId xmlns:a16="http://schemas.microsoft.com/office/drawing/2014/main" val="20002"/>
                    </a:ext>
                  </a:extLst>
                </a:gridCol>
                <a:gridCol w="1422000">
                  <a:extLst>
                    <a:ext uri="{9D8B030D-6E8A-4147-A177-3AD203B41FA5}">
                      <a16:colId xmlns:a16="http://schemas.microsoft.com/office/drawing/2014/main" val="20003"/>
                    </a:ext>
                  </a:extLst>
                </a:gridCol>
                <a:gridCol w="1422000">
                  <a:extLst>
                    <a:ext uri="{9D8B030D-6E8A-4147-A177-3AD203B41FA5}">
                      <a16:colId xmlns:a16="http://schemas.microsoft.com/office/drawing/2014/main" val="20004"/>
                    </a:ext>
                  </a:extLst>
                </a:gridCol>
              </a:tblGrid>
              <a:tr h="571550">
                <a:tc>
                  <a:txBody>
                    <a:bodyPr/>
                    <a:lstStyle/>
                    <a:p>
                      <a:pPr marL="0" marR="0" lvl="0" indent="0" algn="ctr" rtl="0">
                        <a:lnSpc>
                          <a:spcPct val="107000"/>
                        </a:lnSpc>
                        <a:spcBef>
                          <a:spcPts val="0"/>
                        </a:spcBef>
                        <a:spcAft>
                          <a:spcPts val="0"/>
                        </a:spcAft>
                        <a:buClr>
                          <a:srgbClr val="000000"/>
                        </a:buClr>
                        <a:buSzPts val="1600"/>
                        <a:buFont typeface="Arial"/>
                        <a:buNone/>
                      </a:pPr>
                      <a:r>
                        <a:rPr lang="pt-BR" sz="1600" b="1" u="none" strike="noStrike" cap="none">
                          <a:solidFill>
                            <a:schemeClr val="lt1"/>
                          </a:solidFill>
                          <a:latin typeface="Times New Roman"/>
                          <a:ea typeface="Times New Roman"/>
                          <a:cs typeface="Times New Roman"/>
                          <a:sym typeface="Times New Roman"/>
                        </a:rPr>
                        <a:t>Local</a:t>
                      </a:r>
                      <a:r>
                        <a:rPr lang="pt-BR" sz="1600" b="0" u="none" strike="noStrike" cap="none">
                          <a:solidFill>
                            <a:schemeClr val="lt1"/>
                          </a:solidFill>
                          <a:latin typeface="Times New Roman"/>
                          <a:ea typeface="Times New Roman"/>
                          <a:cs typeface="Times New Roman"/>
                          <a:sym typeface="Times New Roman"/>
                        </a:rPr>
                        <a:t> </a:t>
                      </a:r>
                      <a:endParaRPr sz="1600" b="0"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b="1" u="none" strike="noStrike" cap="none">
                          <a:solidFill>
                            <a:schemeClr val="lt1"/>
                          </a:solidFill>
                          <a:latin typeface="Times New Roman"/>
                          <a:ea typeface="Times New Roman"/>
                          <a:cs typeface="Times New Roman"/>
                          <a:sym typeface="Times New Roman"/>
                        </a:rPr>
                        <a:t>Ics (A)</a:t>
                      </a:r>
                      <a:endParaRPr sz="16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b="1" u="none" strike="noStrike" cap="none">
                          <a:solidFill>
                            <a:schemeClr val="lt1"/>
                          </a:solidFill>
                          <a:latin typeface="Times New Roman"/>
                          <a:ea typeface="Times New Roman"/>
                          <a:cs typeface="Times New Roman"/>
                          <a:sym typeface="Times New Roman"/>
                        </a:rPr>
                        <a:t>Icft (A)</a:t>
                      </a:r>
                      <a:endParaRPr sz="16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b="1" u="none" strike="noStrike" cap="none">
                          <a:solidFill>
                            <a:schemeClr val="lt1"/>
                          </a:solidFill>
                          <a:latin typeface="Times New Roman"/>
                          <a:ea typeface="Times New Roman"/>
                          <a:cs typeface="Times New Roman"/>
                          <a:sym typeface="Times New Roman"/>
                        </a:rPr>
                        <a:t>Fator de assimetria</a:t>
                      </a:r>
                      <a:endParaRPr sz="16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b="1" u="none" strike="noStrike" cap="none">
                          <a:solidFill>
                            <a:schemeClr val="lt1"/>
                          </a:solidFill>
                          <a:latin typeface="Times New Roman"/>
                          <a:ea typeface="Times New Roman"/>
                          <a:cs typeface="Times New Roman"/>
                          <a:sym typeface="Times New Roman"/>
                        </a:rPr>
                        <a:t>Ica (A)</a:t>
                      </a:r>
                      <a:endParaRPr sz="16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extLst>
                  <a:ext uri="{0D108BD9-81ED-4DB2-BD59-A6C34878D82A}">
                    <a16:rowId xmlns:a16="http://schemas.microsoft.com/office/drawing/2014/main" val="10000"/>
                  </a:ext>
                </a:extLst>
              </a:tr>
              <a:tr h="571550">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Fornecimento de Energia</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8360.7093</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dirty="0">
                          <a:latin typeface="Times New Roman"/>
                          <a:ea typeface="Times New Roman"/>
                          <a:cs typeface="Times New Roman"/>
                          <a:sym typeface="Times New Roman"/>
                        </a:rPr>
                        <a:t>6965.9528</a:t>
                      </a:r>
                      <a:endParaRPr sz="1600" u="none" strike="noStrike" cap="none" dirty="0">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1.6626</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13900.3611</a:t>
                      </a:r>
                      <a:endParaRPr sz="16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r h="571550">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Transformador - lado BT</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23393.3324</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23040.2170</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1.4540</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34014.3752</a:t>
                      </a:r>
                      <a:endParaRPr sz="16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2"/>
                  </a:ext>
                </a:extLst>
              </a:tr>
              <a:tr h="493500">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QGF</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22614.1373</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22532.8650</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1.4231</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32181.1683</a:t>
                      </a:r>
                      <a:endParaRPr sz="16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3"/>
                  </a:ext>
                </a:extLst>
              </a:tr>
              <a:tr h="493500">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CCM1</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18386.3684</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8708.2246</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1.2155</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22348.3320</a:t>
                      </a:r>
                      <a:endParaRPr sz="16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4"/>
                  </a:ext>
                </a:extLst>
              </a:tr>
              <a:tr h="493500">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CCM2</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11711.2390</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4366.3327</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1.0441</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12227.8560</a:t>
                      </a:r>
                      <a:endParaRPr sz="16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5"/>
                  </a:ext>
                </a:extLst>
              </a:tr>
              <a:tr h="502425">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CCM3</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15751.9670</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5132.0955</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a:latin typeface="Times New Roman"/>
                          <a:ea typeface="Times New Roman"/>
                          <a:cs typeface="Times New Roman"/>
                          <a:sym typeface="Times New Roman"/>
                        </a:rPr>
                        <a:t>1.2201</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pt-BR" sz="1600" u="none" strike="noStrike" cap="none" dirty="0">
                          <a:latin typeface="Times New Roman"/>
                          <a:ea typeface="Times New Roman"/>
                          <a:cs typeface="Times New Roman"/>
                          <a:sym typeface="Times New Roman"/>
                        </a:rPr>
                        <a:t>19218.2686</a:t>
                      </a:r>
                      <a:endParaRPr sz="1600" u="none" strike="noStrike" cap="none" dirty="0">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6"/>
                  </a:ext>
                </a:extLst>
              </a:tr>
            </a:tbl>
          </a:graphicData>
        </a:graphic>
      </p:graphicFrame>
      <p:pic>
        <p:nvPicPr>
          <p:cNvPr id="926" name="Google Shape;926;p106"/>
          <p:cNvPicPr preferRelativeResize="0"/>
          <p:nvPr/>
        </p:nvPicPr>
        <p:blipFill rotWithShape="1">
          <a:blip r:embed="rId3">
            <a:alphaModFix/>
          </a:blip>
          <a:srcRect l="3761" t="-887" b="887"/>
          <a:stretch/>
        </p:blipFill>
        <p:spPr>
          <a:xfrm>
            <a:off x="8207098" y="2078433"/>
            <a:ext cx="1404514" cy="4113397"/>
          </a:xfrm>
          <a:prstGeom prst="rect">
            <a:avLst/>
          </a:prstGeom>
          <a:noFill/>
          <a:ln>
            <a:noFill/>
          </a:ln>
        </p:spPr>
      </p:pic>
      <p:pic>
        <p:nvPicPr>
          <p:cNvPr id="927" name="Google Shape;927;p106"/>
          <p:cNvPicPr preferRelativeResize="0"/>
          <p:nvPr/>
        </p:nvPicPr>
        <p:blipFill rotWithShape="1">
          <a:blip r:embed="rId4">
            <a:alphaModFix/>
          </a:blip>
          <a:srcRect/>
          <a:stretch/>
        </p:blipFill>
        <p:spPr>
          <a:xfrm>
            <a:off x="9653174" y="2114909"/>
            <a:ext cx="1404514" cy="4079502"/>
          </a:xfrm>
          <a:prstGeom prst="rect">
            <a:avLst/>
          </a:prstGeom>
          <a:noFill/>
          <a:ln>
            <a:noFill/>
          </a:ln>
        </p:spPr>
      </p:pic>
      <p:sp>
        <p:nvSpPr>
          <p:cNvPr id="928" name="Google Shape;928;p106"/>
          <p:cNvSpPr/>
          <p:nvPr/>
        </p:nvSpPr>
        <p:spPr>
          <a:xfrm>
            <a:off x="8170400" y="6294518"/>
            <a:ext cx="2965547" cy="27695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00"/>
              <a:buFont typeface="Arial"/>
              <a:buNone/>
            </a:pPr>
            <a:r>
              <a:rPr lang="pt-BR" sz="1200" b="0" i="1" u="none" strike="noStrike" cap="none">
                <a:solidFill>
                  <a:schemeClr val="dk1"/>
                </a:solidFill>
                <a:latin typeface="Times New Roman"/>
                <a:ea typeface="Times New Roman"/>
                <a:cs typeface="Times New Roman"/>
                <a:sym typeface="Times New Roman"/>
              </a:rPr>
              <a:t>Planilha de cálculo de curto-circuito</a:t>
            </a:r>
            <a:endParaRPr sz="2800" b="0" i="0" u="none" strike="noStrike" cap="none">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119"/>
          <p:cNvSpPr txBox="1">
            <a:spLocks noGrp="1"/>
          </p:cNvSpPr>
          <p:nvPr>
            <p:ph type="ctrTitle"/>
          </p:nvPr>
        </p:nvSpPr>
        <p:spPr>
          <a:xfrm>
            <a:off x="426720" y="345441"/>
            <a:ext cx="104952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800"/>
              <a:buFont typeface="Calibri"/>
              <a:buNone/>
            </a:pPr>
            <a:r>
              <a:rPr lang="pt-BR" sz="3800">
                <a:latin typeface="Calibri"/>
                <a:ea typeface="Calibri"/>
                <a:cs typeface="Calibri"/>
                <a:sym typeface="Calibri"/>
              </a:rPr>
              <a:t>NÍVEIS DE CURTO-CIRCUITO</a:t>
            </a:r>
            <a:endParaRPr sz="3800">
              <a:latin typeface="Calibri"/>
              <a:ea typeface="Calibri"/>
              <a:cs typeface="Calibri"/>
              <a:sym typeface="Calibri"/>
            </a:endParaRPr>
          </a:p>
        </p:txBody>
      </p:sp>
      <p:sp>
        <p:nvSpPr>
          <p:cNvPr id="934" name="Google Shape;934;p119"/>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35" name="Google Shape;935;p119"/>
          <p:cNvSpPr txBox="1">
            <a:spLocks noGrp="1"/>
          </p:cNvSpPr>
          <p:nvPr>
            <p:ph type="sldNum" idx="12"/>
          </p:nvPr>
        </p:nvSpPr>
        <p:spPr>
          <a:xfrm>
            <a:off x="11694895" y="61944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47</a:t>
            </a:fld>
            <a:endParaRPr sz="2400" b="1">
              <a:solidFill>
                <a:schemeClr val="lt1"/>
              </a:solidFill>
            </a:endParaRPr>
          </a:p>
        </p:txBody>
      </p:sp>
      <p:sp>
        <p:nvSpPr>
          <p:cNvPr id="936" name="Google Shape;936;p119"/>
          <p:cNvSpPr txBox="1">
            <a:spLocks noGrp="1"/>
          </p:cNvSpPr>
          <p:nvPr>
            <p:ph type="subTitle" idx="1"/>
          </p:nvPr>
        </p:nvSpPr>
        <p:spPr>
          <a:xfrm>
            <a:off x="426720" y="997510"/>
            <a:ext cx="10621494" cy="877123"/>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Clr>
                <a:schemeClr val="dk1"/>
              </a:buClr>
              <a:buSzPts val="1400"/>
              <a:buNone/>
            </a:pPr>
            <a:r>
              <a:rPr lang="pt-BR" sz="1800" b="1" dirty="0">
                <a:latin typeface="Times New Roman"/>
                <a:ea typeface="Times New Roman"/>
                <a:cs typeface="Times New Roman"/>
                <a:sym typeface="Times New Roman"/>
              </a:rPr>
              <a:t>Simulação PSP-UFU</a:t>
            </a:r>
            <a:r>
              <a:rPr lang="pt-BR" sz="1800" b="1" dirty="0">
                <a:solidFill>
                  <a:schemeClr val="dk1"/>
                </a:solidFill>
                <a:latin typeface="Times New Roman"/>
                <a:ea typeface="Times New Roman"/>
                <a:cs typeface="Times New Roman"/>
                <a:sym typeface="Times New Roman"/>
              </a:rPr>
              <a:t>:</a:t>
            </a:r>
            <a:endParaRPr sz="1800" dirty="0">
              <a:latin typeface="Times New Roman"/>
              <a:ea typeface="Times New Roman"/>
              <a:cs typeface="Times New Roman"/>
              <a:sym typeface="Times New Roman"/>
            </a:endParaRPr>
          </a:p>
          <a:p>
            <a:pPr marL="0" marR="0" lvl="0" indent="0" algn="l" rtl="0">
              <a:lnSpc>
                <a:spcPct val="150000"/>
              </a:lnSpc>
              <a:spcBef>
                <a:spcPts val="0"/>
              </a:spcBef>
              <a:spcAft>
                <a:spcPts val="0"/>
              </a:spcAft>
              <a:buClr>
                <a:schemeClr val="dk1"/>
              </a:buClr>
              <a:buSzPts val="1400"/>
              <a:buNone/>
            </a:pPr>
            <a:r>
              <a:rPr lang="pt-BR" sz="1600" dirty="0">
                <a:latin typeface="Times New Roman"/>
                <a:ea typeface="Times New Roman"/>
                <a:cs typeface="Times New Roman"/>
                <a:sym typeface="Times New Roman"/>
              </a:rPr>
              <a:t>Para a comprovação dos cálculos, foi realizada uma simulação no software PSP-UFU:</a:t>
            </a:r>
            <a:endParaRPr sz="1600" dirty="0">
              <a:latin typeface="Times New Roman"/>
              <a:ea typeface="Times New Roman"/>
              <a:cs typeface="Times New Roman"/>
              <a:sym typeface="Times New Roman"/>
            </a:endParaRPr>
          </a:p>
        </p:txBody>
      </p:sp>
      <p:pic>
        <p:nvPicPr>
          <p:cNvPr id="938" name="Google Shape;938;p119"/>
          <p:cNvPicPr preferRelativeResize="0"/>
          <p:nvPr/>
        </p:nvPicPr>
        <p:blipFill rotWithShape="1">
          <a:blip r:embed="rId3">
            <a:alphaModFix/>
          </a:blip>
          <a:srcRect t="-1141" b="547"/>
          <a:stretch/>
        </p:blipFill>
        <p:spPr>
          <a:xfrm>
            <a:off x="1894045" y="1874633"/>
            <a:ext cx="7143807" cy="4843522"/>
          </a:xfrm>
          <a:prstGeom prst="rect">
            <a:avLst/>
          </a:prstGeom>
          <a:noFill/>
          <a:ln>
            <a:noFill/>
          </a:ln>
        </p:spPr>
      </p:pic>
      <p:sp>
        <p:nvSpPr>
          <p:cNvPr id="939" name="Google Shape;939;p119"/>
          <p:cNvSpPr/>
          <p:nvPr/>
        </p:nvSpPr>
        <p:spPr>
          <a:xfrm>
            <a:off x="9066957" y="6493546"/>
            <a:ext cx="2965547" cy="27695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00"/>
              <a:buFont typeface="Arial"/>
              <a:buNone/>
            </a:pPr>
            <a:r>
              <a:rPr lang="pt-BR" sz="1200" b="0" i="1" u="none" strike="noStrike" cap="none">
                <a:solidFill>
                  <a:schemeClr val="dk1"/>
                </a:solidFill>
                <a:latin typeface="Times New Roman"/>
                <a:ea typeface="Times New Roman"/>
                <a:cs typeface="Times New Roman"/>
                <a:sym typeface="Times New Roman"/>
              </a:rPr>
              <a:t>Simulação no PSP-UFU</a:t>
            </a:r>
            <a:endParaRPr sz="2800" b="0" i="0" u="none" strike="noStrike" cap="none">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20"/>
          <p:cNvSpPr txBox="1">
            <a:spLocks noGrp="1"/>
          </p:cNvSpPr>
          <p:nvPr>
            <p:ph type="ctrTitle"/>
          </p:nvPr>
        </p:nvSpPr>
        <p:spPr>
          <a:xfrm>
            <a:off x="426720" y="345441"/>
            <a:ext cx="104952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800"/>
              <a:buFont typeface="Calibri"/>
              <a:buNone/>
            </a:pPr>
            <a:r>
              <a:rPr lang="pt-BR" sz="3800">
                <a:latin typeface="Calibri"/>
                <a:ea typeface="Calibri"/>
                <a:cs typeface="Calibri"/>
                <a:sym typeface="Calibri"/>
              </a:rPr>
              <a:t>NÍVEIS DE CURTO-CIRCUITO</a:t>
            </a:r>
            <a:endParaRPr sz="3800">
              <a:latin typeface="Calibri"/>
              <a:ea typeface="Calibri"/>
              <a:cs typeface="Calibri"/>
              <a:sym typeface="Calibri"/>
            </a:endParaRPr>
          </a:p>
        </p:txBody>
      </p:sp>
      <p:sp>
        <p:nvSpPr>
          <p:cNvPr id="945" name="Google Shape;945;p120"/>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46" name="Google Shape;946;p120"/>
          <p:cNvSpPr txBox="1">
            <a:spLocks noGrp="1"/>
          </p:cNvSpPr>
          <p:nvPr>
            <p:ph type="sldNum" idx="12"/>
          </p:nvPr>
        </p:nvSpPr>
        <p:spPr>
          <a:xfrm>
            <a:off x="11694895" y="61944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48</a:t>
            </a:fld>
            <a:endParaRPr sz="2400" b="1">
              <a:solidFill>
                <a:schemeClr val="lt1"/>
              </a:solidFill>
            </a:endParaRPr>
          </a:p>
        </p:txBody>
      </p:sp>
      <p:sp>
        <p:nvSpPr>
          <p:cNvPr id="947" name="Google Shape;947;p120"/>
          <p:cNvSpPr txBox="1">
            <a:spLocks noGrp="1"/>
          </p:cNvSpPr>
          <p:nvPr>
            <p:ph type="subTitle" idx="1"/>
          </p:nvPr>
        </p:nvSpPr>
        <p:spPr>
          <a:xfrm>
            <a:off x="426720" y="963379"/>
            <a:ext cx="10621494" cy="507791"/>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Clr>
                <a:schemeClr val="dk1"/>
              </a:buClr>
              <a:buSzPts val="1400"/>
              <a:buNone/>
            </a:pPr>
            <a:r>
              <a:rPr lang="pt-BR" sz="1800" b="1">
                <a:latin typeface="Times New Roman"/>
                <a:ea typeface="Times New Roman"/>
                <a:cs typeface="Times New Roman"/>
                <a:sym typeface="Times New Roman"/>
              </a:rPr>
              <a:t>Simulação PSP-UFU</a:t>
            </a:r>
            <a:r>
              <a:rPr lang="pt-BR" sz="1800" b="1">
                <a:solidFill>
                  <a:schemeClr val="dk1"/>
                </a:solidFill>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p:txBody>
      </p:sp>
      <p:sp>
        <p:nvSpPr>
          <p:cNvPr id="948" name="Google Shape;948;p120"/>
          <p:cNvSpPr/>
          <p:nvPr/>
        </p:nvSpPr>
        <p:spPr>
          <a:xfrm>
            <a:off x="9066957" y="6493546"/>
            <a:ext cx="2965547" cy="27695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00"/>
              <a:buFont typeface="Arial"/>
              <a:buNone/>
            </a:pPr>
            <a:r>
              <a:rPr lang="pt-BR" sz="1200" b="0" i="1" u="none" strike="noStrike" cap="none">
                <a:solidFill>
                  <a:schemeClr val="dk1"/>
                </a:solidFill>
                <a:latin typeface="Times New Roman"/>
                <a:ea typeface="Times New Roman"/>
                <a:cs typeface="Times New Roman"/>
                <a:sym typeface="Times New Roman"/>
              </a:rPr>
              <a:t>Simulação no PSP-UFU</a:t>
            </a:r>
            <a:endParaRPr sz="2800" b="0" i="0" u="none" strike="noStrike" cap="none">
              <a:solidFill>
                <a:schemeClr val="dk1"/>
              </a:solidFill>
              <a:latin typeface="Times New Roman"/>
              <a:ea typeface="Times New Roman"/>
              <a:cs typeface="Times New Roman"/>
              <a:sym typeface="Times New Roman"/>
            </a:endParaRPr>
          </a:p>
        </p:txBody>
      </p:sp>
      <p:pic>
        <p:nvPicPr>
          <p:cNvPr id="949" name="Google Shape;949;p120"/>
          <p:cNvPicPr preferRelativeResize="0"/>
          <p:nvPr/>
        </p:nvPicPr>
        <p:blipFill rotWithShape="1">
          <a:blip r:embed="rId3">
            <a:alphaModFix/>
          </a:blip>
          <a:srcRect/>
          <a:stretch/>
        </p:blipFill>
        <p:spPr>
          <a:xfrm>
            <a:off x="3322482" y="2106403"/>
            <a:ext cx="2400300" cy="1254856"/>
          </a:xfrm>
          <a:prstGeom prst="rect">
            <a:avLst/>
          </a:prstGeom>
          <a:noFill/>
          <a:ln w="9525" cap="flat" cmpd="sng">
            <a:solidFill>
              <a:schemeClr val="dk1"/>
            </a:solidFill>
            <a:prstDash val="solid"/>
            <a:miter lim="800000"/>
            <a:headEnd type="none" w="sm" len="sm"/>
            <a:tailEnd type="none" w="sm" len="sm"/>
          </a:ln>
        </p:spPr>
      </p:pic>
      <p:pic>
        <p:nvPicPr>
          <p:cNvPr id="950" name="Google Shape;950;p120"/>
          <p:cNvPicPr preferRelativeResize="0"/>
          <p:nvPr/>
        </p:nvPicPr>
        <p:blipFill rotWithShape="1">
          <a:blip r:embed="rId4">
            <a:alphaModFix/>
          </a:blip>
          <a:srcRect/>
          <a:stretch/>
        </p:blipFill>
        <p:spPr>
          <a:xfrm>
            <a:off x="497814" y="2117515"/>
            <a:ext cx="2430462" cy="1243744"/>
          </a:xfrm>
          <a:prstGeom prst="rect">
            <a:avLst/>
          </a:prstGeom>
          <a:noFill/>
          <a:ln w="9525" cap="flat" cmpd="sng">
            <a:solidFill>
              <a:schemeClr val="dk1"/>
            </a:solidFill>
            <a:prstDash val="solid"/>
            <a:miter lim="800000"/>
            <a:headEnd type="none" w="sm" len="sm"/>
            <a:tailEnd type="none" w="sm" len="sm"/>
          </a:ln>
        </p:spPr>
      </p:pic>
      <p:pic>
        <p:nvPicPr>
          <p:cNvPr id="951" name="Google Shape;951;p120"/>
          <p:cNvPicPr preferRelativeResize="0"/>
          <p:nvPr/>
        </p:nvPicPr>
        <p:blipFill rotWithShape="1">
          <a:blip r:embed="rId5">
            <a:alphaModFix/>
          </a:blip>
          <a:srcRect/>
          <a:stretch/>
        </p:blipFill>
        <p:spPr>
          <a:xfrm>
            <a:off x="6078312" y="2106403"/>
            <a:ext cx="2430463" cy="1254856"/>
          </a:xfrm>
          <a:prstGeom prst="rect">
            <a:avLst/>
          </a:prstGeom>
          <a:noFill/>
          <a:ln w="9525" cap="flat" cmpd="sng">
            <a:solidFill>
              <a:schemeClr val="dk1"/>
            </a:solidFill>
            <a:prstDash val="solid"/>
            <a:miter lim="800000"/>
            <a:headEnd type="none" w="sm" len="sm"/>
            <a:tailEnd type="none" w="sm" len="sm"/>
          </a:ln>
        </p:spPr>
      </p:pic>
      <p:pic>
        <p:nvPicPr>
          <p:cNvPr id="952" name="Google Shape;952;p120"/>
          <p:cNvPicPr preferRelativeResize="0"/>
          <p:nvPr/>
        </p:nvPicPr>
        <p:blipFill rotWithShape="1">
          <a:blip r:embed="rId6">
            <a:alphaModFix/>
          </a:blip>
          <a:srcRect/>
          <a:stretch/>
        </p:blipFill>
        <p:spPr>
          <a:xfrm>
            <a:off x="8903755" y="2078082"/>
            <a:ext cx="2401888" cy="1283177"/>
          </a:xfrm>
          <a:prstGeom prst="rect">
            <a:avLst/>
          </a:prstGeom>
          <a:noFill/>
          <a:ln w="9525" cap="flat" cmpd="sng">
            <a:solidFill>
              <a:schemeClr val="dk1"/>
            </a:solidFill>
            <a:prstDash val="solid"/>
            <a:miter lim="800000"/>
            <a:headEnd type="none" w="sm" len="sm"/>
            <a:tailEnd type="none" w="sm" len="sm"/>
          </a:ln>
        </p:spPr>
      </p:pic>
      <p:pic>
        <p:nvPicPr>
          <p:cNvPr id="953" name="Google Shape;953;p120"/>
          <p:cNvPicPr preferRelativeResize="0"/>
          <p:nvPr/>
        </p:nvPicPr>
        <p:blipFill rotWithShape="1">
          <a:blip r:embed="rId7">
            <a:alphaModFix/>
          </a:blip>
          <a:srcRect t="3844"/>
          <a:stretch/>
        </p:blipFill>
        <p:spPr>
          <a:xfrm>
            <a:off x="516862" y="4446544"/>
            <a:ext cx="2447925" cy="1230313"/>
          </a:xfrm>
          <a:prstGeom prst="rect">
            <a:avLst/>
          </a:prstGeom>
          <a:noFill/>
          <a:ln w="9525" cap="flat" cmpd="sng">
            <a:solidFill>
              <a:schemeClr val="dk1"/>
            </a:solidFill>
            <a:prstDash val="solid"/>
            <a:miter lim="800000"/>
            <a:headEnd type="none" w="sm" len="sm"/>
            <a:tailEnd type="none" w="sm" len="sm"/>
          </a:ln>
        </p:spPr>
      </p:pic>
      <p:pic>
        <p:nvPicPr>
          <p:cNvPr id="954" name="Google Shape;954;p120"/>
          <p:cNvPicPr preferRelativeResize="0"/>
          <p:nvPr/>
        </p:nvPicPr>
        <p:blipFill rotWithShape="1">
          <a:blip r:embed="rId8">
            <a:alphaModFix/>
          </a:blip>
          <a:srcRect/>
          <a:stretch/>
        </p:blipFill>
        <p:spPr>
          <a:xfrm>
            <a:off x="3358615" y="4446544"/>
            <a:ext cx="2400300" cy="1230313"/>
          </a:xfrm>
          <a:prstGeom prst="rect">
            <a:avLst/>
          </a:prstGeom>
          <a:noFill/>
          <a:ln w="9525" cap="flat" cmpd="sng">
            <a:solidFill>
              <a:schemeClr val="dk1"/>
            </a:solidFill>
            <a:prstDash val="solid"/>
            <a:miter lim="800000"/>
            <a:headEnd type="none" w="sm" len="sm"/>
            <a:tailEnd type="none" w="sm" len="sm"/>
          </a:ln>
        </p:spPr>
      </p:pic>
      <p:sp>
        <p:nvSpPr>
          <p:cNvPr id="955" name="Google Shape;955;p120"/>
          <p:cNvSpPr/>
          <p:nvPr/>
        </p:nvSpPr>
        <p:spPr>
          <a:xfrm>
            <a:off x="770045" y="1798626"/>
            <a:ext cx="1941557" cy="307777"/>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1400"/>
              <a:buFont typeface="Arial"/>
              <a:buNone/>
            </a:pPr>
            <a:r>
              <a:rPr lang="pt-BR" sz="1400" b="0" i="1" u="none" strike="noStrike" cap="none">
                <a:solidFill>
                  <a:srgbClr val="000000"/>
                </a:solidFill>
                <a:latin typeface="Times New Roman"/>
                <a:ea typeface="Times New Roman"/>
                <a:cs typeface="Times New Roman"/>
                <a:sym typeface="Times New Roman"/>
              </a:rPr>
              <a:t>Falta trifásica geração</a:t>
            </a:r>
            <a:r>
              <a:rPr lang="pt-BR" sz="1400" b="0" i="0" u="none" strike="noStrike" cap="none">
                <a:solidFill>
                  <a:schemeClr val="dk1"/>
                </a:solidFill>
                <a:latin typeface="Times New Roman"/>
                <a:ea typeface="Times New Roman"/>
                <a:cs typeface="Times New Roman"/>
                <a:sym typeface="Times New Roman"/>
              </a:rPr>
              <a:t>  </a:t>
            </a:r>
            <a:endParaRPr sz="1400" b="0" i="0" u="none" strike="noStrike" cap="none">
              <a:solidFill>
                <a:schemeClr val="dk1"/>
              </a:solidFill>
              <a:latin typeface="Times New Roman"/>
              <a:ea typeface="Times New Roman"/>
              <a:cs typeface="Times New Roman"/>
              <a:sym typeface="Times New Roman"/>
            </a:endParaRPr>
          </a:p>
        </p:txBody>
      </p:sp>
      <p:sp>
        <p:nvSpPr>
          <p:cNvPr id="956" name="Google Shape;956;p120"/>
          <p:cNvSpPr/>
          <p:nvPr/>
        </p:nvSpPr>
        <p:spPr>
          <a:xfrm>
            <a:off x="6215365" y="1770305"/>
            <a:ext cx="2156360" cy="307777"/>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1400"/>
              <a:buFont typeface="Arial"/>
              <a:buNone/>
            </a:pPr>
            <a:r>
              <a:rPr lang="pt-BR" sz="1400" b="0" i="1" u="none" strike="noStrike" cap="none">
                <a:solidFill>
                  <a:srgbClr val="000000"/>
                </a:solidFill>
                <a:latin typeface="Times New Roman"/>
                <a:ea typeface="Times New Roman"/>
                <a:cs typeface="Times New Roman"/>
                <a:sym typeface="Times New Roman"/>
              </a:rPr>
              <a:t>Falta trifásica sec. do trafo</a:t>
            </a:r>
            <a:endParaRPr sz="1400" b="0" i="0" u="none" strike="noStrike" cap="none">
              <a:solidFill>
                <a:schemeClr val="dk1"/>
              </a:solidFill>
              <a:latin typeface="Times New Roman"/>
              <a:ea typeface="Times New Roman"/>
              <a:cs typeface="Times New Roman"/>
              <a:sym typeface="Times New Roman"/>
            </a:endParaRPr>
          </a:p>
        </p:txBody>
      </p:sp>
      <p:sp>
        <p:nvSpPr>
          <p:cNvPr id="957" name="Google Shape;957;p120"/>
          <p:cNvSpPr/>
          <p:nvPr/>
        </p:nvSpPr>
        <p:spPr>
          <a:xfrm>
            <a:off x="8937991" y="1770305"/>
            <a:ext cx="2366353" cy="307777"/>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1400"/>
              <a:buFont typeface="Arial"/>
              <a:buNone/>
            </a:pPr>
            <a:r>
              <a:rPr lang="pt-BR" sz="1400" b="0" i="1" u="none" strike="noStrike" cap="none">
                <a:solidFill>
                  <a:srgbClr val="000000"/>
                </a:solidFill>
                <a:latin typeface="Times New Roman"/>
                <a:ea typeface="Times New Roman"/>
                <a:cs typeface="Times New Roman"/>
                <a:sym typeface="Times New Roman"/>
              </a:rPr>
              <a:t>Falta monofásica sec. do trafo</a:t>
            </a:r>
            <a:endParaRPr sz="1400" b="0" i="0" u="none" strike="noStrike" cap="none">
              <a:solidFill>
                <a:schemeClr val="dk1"/>
              </a:solidFill>
              <a:latin typeface="Times New Roman"/>
              <a:ea typeface="Times New Roman"/>
              <a:cs typeface="Times New Roman"/>
              <a:sym typeface="Times New Roman"/>
            </a:endParaRPr>
          </a:p>
        </p:txBody>
      </p:sp>
      <p:sp>
        <p:nvSpPr>
          <p:cNvPr id="958" name="Google Shape;958;p120"/>
          <p:cNvSpPr/>
          <p:nvPr/>
        </p:nvSpPr>
        <p:spPr>
          <a:xfrm>
            <a:off x="907957" y="4138767"/>
            <a:ext cx="1720343" cy="307777"/>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1400"/>
              <a:buFont typeface="Arial"/>
              <a:buNone/>
            </a:pPr>
            <a:r>
              <a:rPr lang="pt-BR" sz="1400" b="0" i="1" u="none" strike="noStrike" cap="none">
                <a:solidFill>
                  <a:srgbClr val="000000"/>
                </a:solidFill>
                <a:latin typeface="Times New Roman"/>
                <a:ea typeface="Times New Roman"/>
                <a:cs typeface="Times New Roman"/>
                <a:sym typeface="Times New Roman"/>
              </a:rPr>
              <a:t>Falta trifásica QGF</a:t>
            </a:r>
            <a:r>
              <a:rPr lang="pt-BR" sz="1400" b="0" i="0" u="none" strike="noStrike" cap="none">
                <a:solidFill>
                  <a:schemeClr val="dk1"/>
                </a:solidFill>
                <a:latin typeface="Times New Roman"/>
                <a:ea typeface="Times New Roman"/>
                <a:cs typeface="Times New Roman"/>
                <a:sym typeface="Times New Roman"/>
              </a:rPr>
              <a:t>  </a:t>
            </a:r>
            <a:endParaRPr sz="1400" b="0" i="0" u="none" strike="noStrike" cap="none">
              <a:solidFill>
                <a:schemeClr val="dk1"/>
              </a:solidFill>
              <a:latin typeface="Times New Roman"/>
              <a:ea typeface="Times New Roman"/>
              <a:cs typeface="Times New Roman"/>
              <a:sym typeface="Times New Roman"/>
            </a:endParaRPr>
          </a:p>
        </p:txBody>
      </p:sp>
      <p:sp>
        <p:nvSpPr>
          <p:cNvPr id="959" name="Google Shape;959;p120"/>
          <p:cNvSpPr/>
          <p:nvPr/>
        </p:nvSpPr>
        <p:spPr>
          <a:xfrm>
            <a:off x="3473371" y="1776047"/>
            <a:ext cx="2170787" cy="307777"/>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1400"/>
              <a:buFont typeface="Arial"/>
              <a:buNone/>
            </a:pPr>
            <a:r>
              <a:rPr lang="pt-BR" sz="1400" b="0" i="1" u="none" strike="noStrike" cap="none">
                <a:solidFill>
                  <a:srgbClr val="000000"/>
                </a:solidFill>
                <a:latin typeface="Times New Roman"/>
                <a:ea typeface="Times New Roman"/>
                <a:cs typeface="Times New Roman"/>
                <a:sym typeface="Times New Roman"/>
              </a:rPr>
              <a:t>Falta monofásica geração</a:t>
            </a:r>
            <a:r>
              <a:rPr lang="pt-BR" sz="1400" b="0" i="0" u="none" strike="noStrike" cap="none">
                <a:solidFill>
                  <a:schemeClr val="dk1"/>
                </a:solidFill>
                <a:latin typeface="Times New Roman"/>
                <a:ea typeface="Times New Roman"/>
                <a:cs typeface="Times New Roman"/>
                <a:sym typeface="Times New Roman"/>
              </a:rPr>
              <a:t>  </a:t>
            </a:r>
            <a:endParaRPr sz="1400" b="0" i="0" u="none" strike="noStrike" cap="none">
              <a:solidFill>
                <a:schemeClr val="dk1"/>
              </a:solidFill>
              <a:latin typeface="Times New Roman"/>
              <a:ea typeface="Times New Roman"/>
              <a:cs typeface="Times New Roman"/>
              <a:sym typeface="Times New Roman"/>
            </a:endParaRPr>
          </a:p>
        </p:txBody>
      </p:sp>
      <p:sp>
        <p:nvSpPr>
          <p:cNvPr id="960" name="Google Shape;960;p120"/>
          <p:cNvSpPr/>
          <p:nvPr/>
        </p:nvSpPr>
        <p:spPr>
          <a:xfrm>
            <a:off x="3674773" y="4138766"/>
            <a:ext cx="1949573" cy="307777"/>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1400"/>
              <a:buFont typeface="Arial"/>
              <a:buNone/>
            </a:pPr>
            <a:r>
              <a:rPr lang="pt-BR" sz="1400" b="0" i="1" u="none" strike="noStrike" cap="none">
                <a:solidFill>
                  <a:srgbClr val="000000"/>
                </a:solidFill>
                <a:latin typeface="Times New Roman"/>
                <a:ea typeface="Times New Roman"/>
                <a:cs typeface="Times New Roman"/>
                <a:sym typeface="Times New Roman"/>
              </a:rPr>
              <a:t>Falta monofásica QGF</a:t>
            </a:r>
            <a:r>
              <a:rPr lang="pt-BR" sz="1400" b="0" i="0" u="none" strike="noStrike" cap="none">
                <a:solidFill>
                  <a:schemeClr val="dk1"/>
                </a:solidFill>
                <a:latin typeface="Times New Roman"/>
                <a:ea typeface="Times New Roman"/>
                <a:cs typeface="Times New Roman"/>
                <a:sym typeface="Times New Roman"/>
              </a:rPr>
              <a:t>  </a:t>
            </a:r>
            <a:endParaRPr sz="1400" b="0" i="0" u="none" strike="noStrike" cap="none">
              <a:solidFill>
                <a:schemeClr val="dk1"/>
              </a:solidFill>
              <a:latin typeface="Times New Roman"/>
              <a:ea typeface="Times New Roman"/>
              <a:cs typeface="Times New Roman"/>
              <a:sym typeface="Times New Roman"/>
            </a:endParaRPr>
          </a:p>
        </p:txBody>
      </p:sp>
      <p:pic>
        <p:nvPicPr>
          <p:cNvPr id="961" name="Google Shape;961;p120"/>
          <p:cNvPicPr preferRelativeResize="0"/>
          <p:nvPr/>
        </p:nvPicPr>
        <p:blipFill rotWithShape="1">
          <a:blip r:embed="rId9">
            <a:alphaModFix/>
          </a:blip>
          <a:srcRect/>
          <a:stretch/>
        </p:blipFill>
        <p:spPr>
          <a:xfrm>
            <a:off x="6088026" y="4446543"/>
            <a:ext cx="2430463" cy="1230314"/>
          </a:xfrm>
          <a:prstGeom prst="rect">
            <a:avLst/>
          </a:prstGeom>
          <a:noFill/>
          <a:ln w="9525" cap="flat" cmpd="sng">
            <a:solidFill>
              <a:schemeClr val="dk1"/>
            </a:solidFill>
            <a:prstDash val="solid"/>
            <a:round/>
            <a:headEnd type="none" w="sm" len="sm"/>
            <a:tailEnd type="none" w="sm" len="sm"/>
          </a:ln>
        </p:spPr>
      </p:pic>
      <p:pic>
        <p:nvPicPr>
          <p:cNvPr id="962" name="Google Shape;962;p120"/>
          <p:cNvPicPr preferRelativeResize="0"/>
          <p:nvPr/>
        </p:nvPicPr>
        <p:blipFill rotWithShape="1">
          <a:blip r:embed="rId10">
            <a:alphaModFix/>
          </a:blip>
          <a:srcRect/>
          <a:stretch/>
        </p:blipFill>
        <p:spPr>
          <a:xfrm>
            <a:off x="8903755" y="4442453"/>
            <a:ext cx="2400589" cy="1234404"/>
          </a:xfrm>
          <a:prstGeom prst="rect">
            <a:avLst/>
          </a:prstGeom>
          <a:noFill/>
          <a:ln w="9525" cap="flat" cmpd="sng">
            <a:solidFill>
              <a:schemeClr val="dk1"/>
            </a:solidFill>
            <a:prstDash val="solid"/>
            <a:round/>
            <a:headEnd type="none" w="sm" len="sm"/>
            <a:tailEnd type="none" w="sm" len="sm"/>
          </a:ln>
        </p:spPr>
      </p:pic>
      <p:sp>
        <p:nvSpPr>
          <p:cNvPr id="963" name="Google Shape;963;p120"/>
          <p:cNvSpPr/>
          <p:nvPr/>
        </p:nvSpPr>
        <p:spPr>
          <a:xfrm>
            <a:off x="6468901" y="4134676"/>
            <a:ext cx="1845377" cy="307777"/>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1400"/>
              <a:buFont typeface="Arial"/>
              <a:buNone/>
            </a:pPr>
            <a:r>
              <a:rPr lang="pt-BR" sz="1400" b="0" i="1" u="none" strike="noStrike" cap="none">
                <a:solidFill>
                  <a:srgbClr val="000000"/>
                </a:solidFill>
                <a:latin typeface="Times New Roman"/>
                <a:ea typeface="Times New Roman"/>
                <a:cs typeface="Times New Roman"/>
                <a:sym typeface="Times New Roman"/>
              </a:rPr>
              <a:t>Falta trifásica CCM-1</a:t>
            </a:r>
            <a:r>
              <a:rPr lang="pt-BR" sz="1400" b="0" i="0" u="none" strike="noStrike" cap="none">
                <a:solidFill>
                  <a:schemeClr val="dk1"/>
                </a:solidFill>
                <a:latin typeface="Times New Roman"/>
                <a:ea typeface="Times New Roman"/>
                <a:cs typeface="Times New Roman"/>
                <a:sym typeface="Times New Roman"/>
              </a:rPr>
              <a:t> </a:t>
            </a:r>
            <a:endParaRPr sz="1400" b="0" i="0" u="none" strike="noStrike" cap="none">
              <a:solidFill>
                <a:schemeClr val="dk1"/>
              </a:solidFill>
              <a:latin typeface="Times New Roman"/>
              <a:ea typeface="Times New Roman"/>
              <a:cs typeface="Times New Roman"/>
              <a:sym typeface="Times New Roman"/>
            </a:endParaRPr>
          </a:p>
        </p:txBody>
      </p:sp>
      <p:sp>
        <p:nvSpPr>
          <p:cNvPr id="964" name="Google Shape;964;p120"/>
          <p:cNvSpPr/>
          <p:nvPr/>
        </p:nvSpPr>
        <p:spPr>
          <a:xfrm>
            <a:off x="9106307" y="4131926"/>
            <a:ext cx="2029723" cy="307777"/>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1400"/>
              <a:buFont typeface="Arial"/>
              <a:buNone/>
            </a:pPr>
            <a:r>
              <a:rPr lang="pt-BR" sz="1400" b="0" i="1" u="none" strike="noStrike" cap="none">
                <a:solidFill>
                  <a:srgbClr val="000000"/>
                </a:solidFill>
                <a:latin typeface="Times New Roman"/>
                <a:ea typeface="Times New Roman"/>
                <a:cs typeface="Times New Roman"/>
                <a:sym typeface="Times New Roman"/>
              </a:rPr>
              <a:t>Falta monofásica CCM-1</a:t>
            </a:r>
            <a:endParaRPr sz="1400" b="0" i="0" u="none" strike="noStrike" cap="none">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21"/>
          <p:cNvSpPr txBox="1">
            <a:spLocks noGrp="1"/>
          </p:cNvSpPr>
          <p:nvPr>
            <p:ph type="ctrTitle"/>
          </p:nvPr>
        </p:nvSpPr>
        <p:spPr>
          <a:xfrm>
            <a:off x="426720" y="345441"/>
            <a:ext cx="104952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800"/>
              <a:buFont typeface="Calibri"/>
              <a:buNone/>
            </a:pPr>
            <a:r>
              <a:rPr lang="pt-BR" sz="3800">
                <a:latin typeface="Calibri"/>
                <a:ea typeface="Calibri"/>
                <a:cs typeface="Calibri"/>
                <a:sym typeface="Calibri"/>
              </a:rPr>
              <a:t>NÍVEIS DE CURTO-CIRCUITO</a:t>
            </a:r>
            <a:endParaRPr sz="3800">
              <a:latin typeface="Calibri"/>
              <a:ea typeface="Calibri"/>
              <a:cs typeface="Calibri"/>
              <a:sym typeface="Calibri"/>
            </a:endParaRPr>
          </a:p>
        </p:txBody>
      </p:sp>
      <p:sp>
        <p:nvSpPr>
          <p:cNvPr id="970" name="Google Shape;970;p121"/>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71" name="Google Shape;971;p121"/>
          <p:cNvSpPr txBox="1">
            <a:spLocks noGrp="1"/>
          </p:cNvSpPr>
          <p:nvPr>
            <p:ph type="sldNum" idx="12"/>
          </p:nvPr>
        </p:nvSpPr>
        <p:spPr>
          <a:xfrm>
            <a:off x="11694895" y="61944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49</a:t>
            </a:fld>
            <a:endParaRPr sz="2400" b="1">
              <a:solidFill>
                <a:schemeClr val="lt1"/>
              </a:solidFill>
            </a:endParaRPr>
          </a:p>
        </p:txBody>
      </p:sp>
      <p:sp>
        <p:nvSpPr>
          <p:cNvPr id="972" name="Google Shape;972;p121"/>
          <p:cNvSpPr txBox="1">
            <a:spLocks noGrp="1"/>
          </p:cNvSpPr>
          <p:nvPr>
            <p:ph type="subTitle" idx="1"/>
          </p:nvPr>
        </p:nvSpPr>
        <p:spPr>
          <a:xfrm>
            <a:off x="426720" y="963379"/>
            <a:ext cx="10621494" cy="507791"/>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Clr>
                <a:schemeClr val="dk1"/>
              </a:buClr>
              <a:buSzPts val="1400"/>
              <a:buNone/>
            </a:pPr>
            <a:r>
              <a:rPr lang="pt-BR" sz="1800" b="1">
                <a:latin typeface="Times New Roman"/>
                <a:ea typeface="Times New Roman"/>
                <a:cs typeface="Times New Roman"/>
                <a:sym typeface="Times New Roman"/>
              </a:rPr>
              <a:t>Simulação PSP-UFU</a:t>
            </a:r>
            <a:r>
              <a:rPr lang="pt-BR" sz="1800" b="1">
                <a:solidFill>
                  <a:schemeClr val="dk1"/>
                </a:solidFill>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p:txBody>
      </p:sp>
      <p:sp>
        <p:nvSpPr>
          <p:cNvPr id="973" name="Google Shape;973;p121"/>
          <p:cNvSpPr/>
          <p:nvPr/>
        </p:nvSpPr>
        <p:spPr>
          <a:xfrm>
            <a:off x="9066957" y="6493546"/>
            <a:ext cx="2965547" cy="27695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00"/>
              <a:buFont typeface="Arial"/>
              <a:buNone/>
            </a:pPr>
            <a:r>
              <a:rPr lang="pt-BR" sz="1200" b="0" i="1" u="none" strike="noStrike" cap="none">
                <a:solidFill>
                  <a:schemeClr val="dk1"/>
                </a:solidFill>
                <a:latin typeface="Times New Roman"/>
                <a:ea typeface="Times New Roman"/>
                <a:cs typeface="Times New Roman"/>
                <a:sym typeface="Times New Roman"/>
              </a:rPr>
              <a:t>Simulação no PSP-UFU</a:t>
            </a:r>
            <a:endParaRPr sz="2800" b="0" i="0" u="none" strike="noStrike" cap="none">
              <a:solidFill>
                <a:schemeClr val="dk1"/>
              </a:solidFill>
              <a:latin typeface="Times New Roman"/>
              <a:ea typeface="Times New Roman"/>
              <a:cs typeface="Times New Roman"/>
              <a:sym typeface="Times New Roman"/>
            </a:endParaRPr>
          </a:p>
        </p:txBody>
      </p:sp>
      <p:sp>
        <p:nvSpPr>
          <p:cNvPr id="974" name="Google Shape;974;p121"/>
          <p:cNvSpPr/>
          <p:nvPr/>
        </p:nvSpPr>
        <p:spPr>
          <a:xfrm>
            <a:off x="762877" y="1595927"/>
            <a:ext cx="1890261" cy="307777"/>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1400"/>
              <a:buFont typeface="Arial"/>
              <a:buNone/>
            </a:pPr>
            <a:r>
              <a:rPr lang="pt-BR" sz="1400" b="0" i="1" u="none" strike="noStrike" cap="none">
                <a:solidFill>
                  <a:srgbClr val="000000"/>
                </a:solidFill>
                <a:latin typeface="Times New Roman"/>
                <a:ea typeface="Times New Roman"/>
                <a:cs typeface="Times New Roman"/>
                <a:sym typeface="Times New Roman"/>
              </a:rPr>
              <a:t>Falta trifásica CCM-2</a:t>
            </a:r>
            <a:r>
              <a:rPr lang="pt-BR" sz="1400" b="0" i="0" u="none" strike="noStrike" cap="none">
                <a:solidFill>
                  <a:schemeClr val="dk1"/>
                </a:solidFill>
                <a:latin typeface="Times New Roman"/>
                <a:ea typeface="Times New Roman"/>
                <a:cs typeface="Times New Roman"/>
                <a:sym typeface="Times New Roman"/>
              </a:rPr>
              <a:t>  </a:t>
            </a:r>
            <a:endParaRPr sz="1400" b="0" i="0" u="none" strike="noStrike" cap="none">
              <a:solidFill>
                <a:schemeClr val="dk1"/>
              </a:solidFill>
              <a:latin typeface="Times New Roman"/>
              <a:ea typeface="Times New Roman"/>
              <a:cs typeface="Times New Roman"/>
              <a:sym typeface="Times New Roman"/>
            </a:endParaRPr>
          </a:p>
        </p:txBody>
      </p:sp>
      <p:sp>
        <p:nvSpPr>
          <p:cNvPr id="975" name="Google Shape;975;p121"/>
          <p:cNvSpPr/>
          <p:nvPr/>
        </p:nvSpPr>
        <p:spPr>
          <a:xfrm>
            <a:off x="6322205" y="1595928"/>
            <a:ext cx="1800493" cy="307777"/>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1400"/>
              <a:buFont typeface="Arial"/>
              <a:buNone/>
            </a:pPr>
            <a:r>
              <a:rPr lang="pt-BR" sz="1400" b="0" i="1" u="none" strike="noStrike" cap="none">
                <a:solidFill>
                  <a:srgbClr val="000000"/>
                </a:solidFill>
                <a:latin typeface="Times New Roman"/>
                <a:ea typeface="Times New Roman"/>
                <a:cs typeface="Times New Roman"/>
                <a:sym typeface="Times New Roman"/>
              </a:rPr>
              <a:t>Falta trifásica CCM-3</a:t>
            </a:r>
            <a:endParaRPr sz="1400" b="0" i="0" u="none" strike="noStrike" cap="none">
              <a:solidFill>
                <a:schemeClr val="dk1"/>
              </a:solidFill>
              <a:latin typeface="Times New Roman"/>
              <a:ea typeface="Times New Roman"/>
              <a:cs typeface="Times New Roman"/>
              <a:sym typeface="Times New Roman"/>
            </a:endParaRPr>
          </a:p>
        </p:txBody>
      </p:sp>
      <p:sp>
        <p:nvSpPr>
          <p:cNvPr id="976" name="Google Shape;976;p121"/>
          <p:cNvSpPr/>
          <p:nvPr/>
        </p:nvSpPr>
        <p:spPr>
          <a:xfrm>
            <a:off x="9090538" y="1595927"/>
            <a:ext cx="2029723" cy="307777"/>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1400"/>
              <a:buFont typeface="Arial"/>
              <a:buNone/>
            </a:pPr>
            <a:r>
              <a:rPr lang="pt-BR" sz="1400" b="0" i="1" u="none" strike="noStrike" cap="none">
                <a:solidFill>
                  <a:srgbClr val="000000"/>
                </a:solidFill>
                <a:latin typeface="Times New Roman"/>
                <a:ea typeface="Times New Roman"/>
                <a:cs typeface="Times New Roman"/>
                <a:sym typeface="Times New Roman"/>
              </a:rPr>
              <a:t>Falta monofásica CCM-3</a:t>
            </a:r>
            <a:endParaRPr sz="1400" b="0" i="0" u="none" strike="noStrike" cap="none">
              <a:solidFill>
                <a:schemeClr val="dk1"/>
              </a:solidFill>
              <a:latin typeface="Times New Roman"/>
              <a:ea typeface="Times New Roman"/>
              <a:cs typeface="Times New Roman"/>
              <a:sym typeface="Times New Roman"/>
            </a:endParaRPr>
          </a:p>
        </p:txBody>
      </p:sp>
      <p:sp>
        <p:nvSpPr>
          <p:cNvPr id="977" name="Google Shape;977;p121"/>
          <p:cNvSpPr/>
          <p:nvPr/>
        </p:nvSpPr>
        <p:spPr>
          <a:xfrm>
            <a:off x="3427926" y="1601670"/>
            <a:ext cx="2119491" cy="307777"/>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1400"/>
              <a:buFont typeface="Arial"/>
              <a:buNone/>
            </a:pPr>
            <a:r>
              <a:rPr lang="pt-BR" sz="1400" b="0" i="1" u="none" strike="noStrike" cap="none">
                <a:solidFill>
                  <a:srgbClr val="000000"/>
                </a:solidFill>
                <a:latin typeface="Times New Roman"/>
                <a:ea typeface="Times New Roman"/>
                <a:cs typeface="Times New Roman"/>
                <a:sym typeface="Times New Roman"/>
              </a:rPr>
              <a:t>Falta monofásica CCM-2</a:t>
            </a:r>
            <a:r>
              <a:rPr lang="pt-BR" sz="1400" b="0" i="0" u="none" strike="noStrike" cap="none">
                <a:solidFill>
                  <a:schemeClr val="dk1"/>
                </a:solidFill>
                <a:latin typeface="Times New Roman"/>
                <a:ea typeface="Times New Roman"/>
                <a:cs typeface="Times New Roman"/>
                <a:sym typeface="Times New Roman"/>
              </a:rPr>
              <a:t>  </a:t>
            </a:r>
            <a:endParaRPr sz="1400" b="0" i="0" u="none" strike="noStrike" cap="none">
              <a:solidFill>
                <a:schemeClr val="dk1"/>
              </a:solidFill>
              <a:latin typeface="Times New Roman"/>
              <a:ea typeface="Times New Roman"/>
              <a:cs typeface="Times New Roman"/>
              <a:sym typeface="Times New Roman"/>
            </a:endParaRPr>
          </a:p>
        </p:txBody>
      </p:sp>
      <p:pic>
        <p:nvPicPr>
          <p:cNvPr id="978" name="Google Shape;978;p121"/>
          <p:cNvPicPr preferRelativeResize="0"/>
          <p:nvPr/>
        </p:nvPicPr>
        <p:blipFill rotWithShape="1">
          <a:blip r:embed="rId3">
            <a:alphaModFix/>
          </a:blip>
          <a:srcRect/>
          <a:stretch/>
        </p:blipFill>
        <p:spPr>
          <a:xfrm>
            <a:off x="465396" y="1944137"/>
            <a:ext cx="2430462" cy="1254856"/>
          </a:xfrm>
          <a:prstGeom prst="rect">
            <a:avLst/>
          </a:prstGeom>
          <a:noFill/>
          <a:ln w="9525" cap="flat" cmpd="sng">
            <a:solidFill>
              <a:srgbClr val="000000"/>
            </a:solidFill>
            <a:prstDash val="solid"/>
            <a:round/>
            <a:headEnd type="none" w="sm" len="sm"/>
            <a:tailEnd type="none" w="sm" len="sm"/>
          </a:ln>
        </p:spPr>
      </p:pic>
      <p:pic>
        <p:nvPicPr>
          <p:cNvPr id="979" name="Google Shape;979;p121"/>
          <p:cNvPicPr preferRelativeResize="0"/>
          <p:nvPr/>
        </p:nvPicPr>
        <p:blipFill rotWithShape="1">
          <a:blip r:embed="rId4">
            <a:alphaModFix/>
          </a:blip>
          <a:srcRect/>
          <a:stretch/>
        </p:blipFill>
        <p:spPr>
          <a:xfrm>
            <a:off x="3247531" y="1944138"/>
            <a:ext cx="2400300" cy="1254856"/>
          </a:xfrm>
          <a:prstGeom prst="rect">
            <a:avLst/>
          </a:prstGeom>
          <a:noFill/>
          <a:ln w="9525" cap="flat" cmpd="sng">
            <a:solidFill>
              <a:srgbClr val="000000"/>
            </a:solidFill>
            <a:prstDash val="solid"/>
            <a:round/>
            <a:headEnd type="none" w="sm" len="sm"/>
            <a:tailEnd type="none" w="sm" len="sm"/>
          </a:ln>
        </p:spPr>
      </p:pic>
      <p:pic>
        <p:nvPicPr>
          <p:cNvPr id="980" name="Google Shape;980;p121"/>
          <p:cNvPicPr preferRelativeResize="0"/>
          <p:nvPr/>
        </p:nvPicPr>
        <p:blipFill rotWithShape="1">
          <a:blip r:embed="rId5">
            <a:alphaModFix/>
          </a:blip>
          <a:srcRect/>
          <a:stretch/>
        </p:blipFill>
        <p:spPr>
          <a:xfrm>
            <a:off x="6031949" y="1944137"/>
            <a:ext cx="2441575" cy="1254856"/>
          </a:xfrm>
          <a:prstGeom prst="rect">
            <a:avLst/>
          </a:prstGeom>
          <a:noFill/>
          <a:ln w="9525" cap="flat" cmpd="sng">
            <a:solidFill>
              <a:srgbClr val="000000"/>
            </a:solidFill>
            <a:prstDash val="solid"/>
            <a:round/>
            <a:headEnd type="none" w="sm" len="sm"/>
            <a:tailEnd type="none" w="sm" len="sm"/>
          </a:ln>
        </p:spPr>
      </p:pic>
      <p:pic>
        <p:nvPicPr>
          <p:cNvPr id="981" name="Google Shape;981;p121"/>
          <p:cNvPicPr preferRelativeResize="0"/>
          <p:nvPr/>
        </p:nvPicPr>
        <p:blipFill rotWithShape="1">
          <a:blip r:embed="rId6">
            <a:alphaModFix/>
          </a:blip>
          <a:srcRect/>
          <a:stretch/>
        </p:blipFill>
        <p:spPr>
          <a:xfrm>
            <a:off x="8852059" y="1944137"/>
            <a:ext cx="2435225" cy="1254856"/>
          </a:xfrm>
          <a:prstGeom prst="rect">
            <a:avLst/>
          </a:prstGeom>
          <a:noFill/>
          <a:ln w="9525" cap="flat" cmpd="sng">
            <a:solidFill>
              <a:srgbClr val="000000"/>
            </a:solidFill>
            <a:prstDash val="solid"/>
            <a:round/>
            <a:headEnd type="none" w="sm" len="sm"/>
            <a:tailEnd type="none" w="sm" len="sm"/>
          </a:ln>
        </p:spPr>
      </p:pic>
      <p:sp>
        <p:nvSpPr>
          <p:cNvPr id="982" name="Google Shape;982;p121"/>
          <p:cNvSpPr txBox="1"/>
          <p:nvPr/>
        </p:nvSpPr>
        <p:spPr>
          <a:xfrm>
            <a:off x="426720" y="3453791"/>
            <a:ext cx="10621494" cy="507791"/>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Clr>
                <a:schemeClr val="dk1"/>
              </a:buClr>
              <a:buSzPts val="1400"/>
              <a:buFont typeface="Arial"/>
              <a:buNone/>
            </a:pPr>
            <a:r>
              <a:rPr lang="pt-BR" sz="1800" b="1" i="0" u="none" strike="noStrike" cap="none" dirty="0">
                <a:solidFill>
                  <a:schemeClr val="dk1"/>
                </a:solidFill>
                <a:latin typeface="Times New Roman"/>
                <a:ea typeface="Times New Roman"/>
                <a:cs typeface="Times New Roman"/>
                <a:sym typeface="Times New Roman"/>
              </a:rPr>
              <a:t>Resultados obtidos:</a:t>
            </a:r>
            <a:endParaRPr sz="1800" b="0" i="0" u="none" strike="noStrike" cap="none" dirty="0">
              <a:solidFill>
                <a:schemeClr val="dk1"/>
              </a:solidFill>
              <a:latin typeface="Times New Roman"/>
              <a:ea typeface="Times New Roman"/>
              <a:cs typeface="Times New Roman"/>
              <a:sym typeface="Times New Roman"/>
            </a:endParaRPr>
          </a:p>
        </p:txBody>
      </p:sp>
      <p:graphicFrame>
        <p:nvGraphicFramePr>
          <p:cNvPr id="983" name="Google Shape;983;p121"/>
          <p:cNvGraphicFramePr/>
          <p:nvPr/>
        </p:nvGraphicFramePr>
        <p:xfrm>
          <a:off x="656362" y="4216379"/>
          <a:ext cx="10537700" cy="1746900"/>
        </p:xfrm>
        <a:graphic>
          <a:graphicData uri="http://schemas.openxmlformats.org/drawingml/2006/table">
            <a:tbl>
              <a:tblPr>
                <a:noFill/>
                <a:tableStyleId>{E3430043-45A9-4C59-AA03-37E19F74C90F}</a:tableStyleId>
              </a:tblPr>
              <a:tblGrid>
                <a:gridCol w="1375325">
                  <a:extLst>
                    <a:ext uri="{9D8B030D-6E8A-4147-A177-3AD203B41FA5}">
                      <a16:colId xmlns:a16="http://schemas.microsoft.com/office/drawing/2014/main" val="20000"/>
                    </a:ext>
                  </a:extLst>
                </a:gridCol>
                <a:gridCol w="2055325">
                  <a:extLst>
                    <a:ext uri="{9D8B030D-6E8A-4147-A177-3AD203B41FA5}">
                      <a16:colId xmlns:a16="http://schemas.microsoft.com/office/drawing/2014/main" val="20001"/>
                    </a:ext>
                  </a:extLst>
                </a:gridCol>
                <a:gridCol w="2166125">
                  <a:extLst>
                    <a:ext uri="{9D8B030D-6E8A-4147-A177-3AD203B41FA5}">
                      <a16:colId xmlns:a16="http://schemas.microsoft.com/office/drawing/2014/main" val="20002"/>
                    </a:ext>
                  </a:extLst>
                </a:gridCol>
                <a:gridCol w="1263250">
                  <a:extLst>
                    <a:ext uri="{9D8B030D-6E8A-4147-A177-3AD203B41FA5}">
                      <a16:colId xmlns:a16="http://schemas.microsoft.com/office/drawing/2014/main" val="20003"/>
                    </a:ext>
                  </a:extLst>
                </a:gridCol>
                <a:gridCol w="1156275">
                  <a:extLst>
                    <a:ext uri="{9D8B030D-6E8A-4147-A177-3AD203B41FA5}">
                      <a16:colId xmlns:a16="http://schemas.microsoft.com/office/drawing/2014/main" val="20004"/>
                    </a:ext>
                  </a:extLst>
                </a:gridCol>
                <a:gridCol w="1260700">
                  <a:extLst>
                    <a:ext uri="{9D8B030D-6E8A-4147-A177-3AD203B41FA5}">
                      <a16:colId xmlns:a16="http://schemas.microsoft.com/office/drawing/2014/main" val="20005"/>
                    </a:ext>
                  </a:extLst>
                </a:gridCol>
                <a:gridCol w="1260700">
                  <a:extLst>
                    <a:ext uri="{9D8B030D-6E8A-4147-A177-3AD203B41FA5}">
                      <a16:colId xmlns:a16="http://schemas.microsoft.com/office/drawing/2014/main" val="20006"/>
                    </a:ext>
                  </a:extLst>
                </a:gridCol>
              </a:tblGrid>
              <a:tr h="752350">
                <a:tc>
                  <a:txBody>
                    <a:bodyPr/>
                    <a:lstStyle/>
                    <a:p>
                      <a:pPr marL="0" marR="0" lvl="0" indent="0" algn="ctr" rtl="0">
                        <a:lnSpc>
                          <a:spcPct val="107000"/>
                        </a:lnSpc>
                        <a:spcBef>
                          <a:spcPts val="0"/>
                        </a:spcBef>
                        <a:spcAft>
                          <a:spcPts val="0"/>
                        </a:spcAft>
                        <a:buNone/>
                      </a:pPr>
                      <a:r>
                        <a:rPr lang="pt-BR" sz="1600" b="1" u="none" strike="noStrike" cap="none">
                          <a:solidFill>
                            <a:schemeClr val="lt1"/>
                          </a:solidFill>
                          <a:latin typeface="Times New Roman"/>
                          <a:ea typeface="Times New Roman"/>
                          <a:cs typeface="Times New Roman"/>
                          <a:sym typeface="Times New Roman"/>
                        </a:rPr>
                        <a:t> </a:t>
                      </a:r>
                      <a:endParaRPr sz="16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07000"/>
                        </a:lnSpc>
                        <a:spcBef>
                          <a:spcPts val="0"/>
                        </a:spcBef>
                        <a:spcAft>
                          <a:spcPts val="0"/>
                        </a:spcAft>
                        <a:buNone/>
                      </a:pPr>
                      <a:r>
                        <a:rPr lang="pt-BR" sz="1600" b="1" u="none" strike="noStrike" cap="none">
                          <a:solidFill>
                            <a:schemeClr val="lt1"/>
                          </a:solidFill>
                          <a:latin typeface="Times New Roman"/>
                          <a:ea typeface="Times New Roman"/>
                          <a:cs typeface="Times New Roman"/>
                          <a:sym typeface="Times New Roman"/>
                        </a:rPr>
                        <a:t>Fornecimento de Energia</a:t>
                      </a:r>
                      <a:endParaRPr sz="16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07000"/>
                        </a:lnSpc>
                        <a:spcBef>
                          <a:spcPts val="0"/>
                        </a:spcBef>
                        <a:spcAft>
                          <a:spcPts val="0"/>
                        </a:spcAft>
                        <a:buNone/>
                      </a:pPr>
                      <a:r>
                        <a:rPr lang="pt-BR" sz="1600" b="1" u="none" strike="noStrike" cap="none">
                          <a:solidFill>
                            <a:schemeClr val="lt1"/>
                          </a:solidFill>
                          <a:latin typeface="Times New Roman"/>
                          <a:ea typeface="Times New Roman"/>
                          <a:cs typeface="Times New Roman"/>
                          <a:sym typeface="Times New Roman"/>
                        </a:rPr>
                        <a:t>Transformador</a:t>
                      </a:r>
                      <a:endParaRPr/>
                    </a:p>
                    <a:p>
                      <a:pPr marL="0" marR="0" lvl="0" indent="0" algn="ctr" rtl="0">
                        <a:lnSpc>
                          <a:spcPct val="107000"/>
                        </a:lnSpc>
                        <a:spcBef>
                          <a:spcPts val="800"/>
                        </a:spcBef>
                        <a:spcAft>
                          <a:spcPts val="0"/>
                        </a:spcAft>
                        <a:buNone/>
                      </a:pPr>
                      <a:r>
                        <a:rPr lang="pt-BR" sz="1600" b="1" u="none" strike="noStrike" cap="none">
                          <a:solidFill>
                            <a:schemeClr val="lt1"/>
                          </a:solidFill>
                          <a:latin typeface="Times New Roman"/>
                          <a:ea typeface="Times New Roman"/>
                          <a:cs typeface="Times New Roman"/>
                          <a:sym typeface="Times New Roman"/>
                        </a:rPr>
                        <a:t>lado BT</a:t>
                      </a:r>
                      <a:endParaRPr sz="16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07000"/>
                        </a:lnSpc>
                        <a:spcBef>
                          <a:spcPts val="0"/>
                        </a:spcBef>
                        <a:spcAft>
                          <a:spcPts val="0"/>
                        </a:spcAft>
                        <a:buNone/>
                      </a:pPr>
                      <a:r>
                        <a:rPr lang="pt-BR" sz="1600" b="1" u="none" strike="noStrike" cap="none">
                          <a:solidFill>
                            <a:schemeClr val="lt1"/>
                          </a:solidFill>
                          <a:latin typeface="Times New Roman"/>
                          <a:ea typeface="Times New Roman"/>
                          <a:cs typeface="Times New Roman"/>
                          <a:sym typeface="Times New Roman"/>
                        </a:rPr>
                        <a:t>QGF</a:t>
                      </a:r>
                      <a:endParaRPr sz="16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07000"/>
                        </a:lnSpc>
                        <a:spcBef>
                          <a:spcPts val="0"/>
                        </a:spcBef>
                        <a:spcAft>
                          <a:spcPts val="0"/>
                        </a:spcAft>
                        <a:buNone/>
                      </a:pPr>
                      <a:r>
                        <a:rPr lang="pt-BR" sz="1600" b="1" u="none" strike="noStrike" cap="none">
                          <a:solidFill>
                            <a:schemeClr val="lt1"/>
                          </a:solidFill>
                          <a:latin typeface="Times New Roman"/>
                          <a:ea typeface="Times New Roman"/>
                          <a:cs typeface="Times New Roman"/>
                          <a:sym typeface="Times New Roman"/>
                        </a:rPr>
                        <a:t>CCM-1</a:t>
                      </a:r>
                      <a:endParaRPr sz="16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07000"/>
                        </a:lnSpc>
                        <a:spcBef>
                          <a:spcPts val="0"/>
                        </a:spcBef>
                        <a:spcAft>
                          <a:spcPts val="0"/>
                        </a:spcAft>
                        <a:buNone/>
                      </a:pPr>
                      <a:r>
                        <a:rPr lang="pt-BR" sz="1600" b="1" u="none" strike="noStrike" cap="none">
                          <a:solidFill>
                            <a:schemeClr val="lt1"/>
                          </a:solidFill>
                          <a:latin typeface="Times New Roman"/>
                          <a:ea typeface="Times New Roman"/>
                          <a:cs typeface="Times New Roman"/>
                          <a:sym typeface="Times New Roman"/>
                        </a:rPr>
                        <a:t>CCM-2</a:t>
                      </a:r>
                      <a:endParaRPr sz="16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07000"/>
                        </a:lnSpc>
                        <a:spcBef>
                          <a:spcPts val="0"/>
                        </a:spcBef>
                        <a:spcAft>
                          <a:spcPts val="0"/>
                        </a:spcAft>
                        <a:buNone/>
                      </a:pPr>
                      <a:r>
                        <a:rPr lang="pt-BR" sz="1600" b="1" u="none" strike="noStrike" cap="none">
                          <a:solidFill>
                            <a:schemeClr val="lt1"/>
                          </a:solidFill>
                          <a:latin typeface="Times New Roman"/>
                          <a:ea typeface="Times New Roman"/>
                          <a:cs typeface="Times New Roman"/>
                          <a:sym typeface="Times New Roman"/>
                        </a:rPr>
                        <a:t>CCM-3</a:t>
                      </a:r>
                      <a:endParaRPr sz="16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extLst>
                  <a:ext uri="{0D108BD9-81ED-4DB2-BD59-A6C34878D82A}">
                    <a16:rowId xmlns:a16="http://schemas.microsoft.com/office/drawing/2014/main" val="10000"/>
                  </a:ext>
                </a:extLst>
              </a:tr>
              <a:tr h="497275">
                <a:tc>
                  <a:txBody>
                    <a:bodyPr/>
                    <a:lstStyle/>
                    <a:p>
                      <a:pPr marL="0" marR="0" lvl="0" indent="0" algn="ctr" rtl="0">
                        <a:lnSpc>
                          <a:spcPct val="107000"/>
                        </a:lnSpc>
                        <a:spcBef>
                          <a:spcPts val="0"/>
                        </a:spcBef>
                        <a:spcAft>
                          <a:spcPts val="0"/>
                        </a:spcAft>
                        <a:buNone/>
                      </a:pPr>
                      <a:r>
                        <a:rPr lang="pt-BR" sz="1600" u="none" strike="noStrike" cap="none">
                          <a:solidFill>
                            <a:schemeClr val="lt1"/>
                          </a:solidFill>
                          <a:latin typeface="Times New Roman"/>
                          <a:ea typeface="Times New Roman"/>
                          <a:cs typeface="Times New Roman"/>
                          <a:sym typeface="Times New Roman"/>
                        </a:rPr>
                        <a:t>Ics (kA)</a:t>
                      </a:r>
                      <a:endParaRPr sz="1600"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07000"/>
                        </a:lnSpc>
                        <a:spcBef>
                          <a:spcPts val="0"/>
                        </a:spcBef>
                        <a:spcAft>
                          <a:spcPts val="0"/>
                        </a:spcAft>
                        <a:buNone/>
                      </a:pPr>
                      <a:r>
                        <a:rPr lang="pt-BR" sz="1600" u="none" strike="noStrike" cap="none">
                          <a:latin typeface="Times New Roman"/>
                          <a:ea typeface="Times New Roman"/>
                          <a:cs typeface="Times New Roman"/>
                          <a:sym typeface="Times New Roman"/>
                        </a:rPr>
                        <a:t>8.36</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600" u="none" strike="noStrike" cap="none">
                          <a:latin typeface="Times New Roman"/>
                          <a:ea typeface="Times New Roman"/>
                          <a:cs typeface="Times New Roman"/>
                          <a:sym typeface="Times New Roman"/>
                        </a:rPr>
                        <a:t>23.01</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600" u="none" strike="noStrike" cap="none">
                          <a:latin typeface="Times New Roman"/>
                          <a:ea typeface="Times New Roman"/>
                          <a:cs typeface="Times New Roman"/>
                          <a:sym typeface="Times New Roman"/>
                        </a:rPr>
                        <a:t>22.22</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600" u="none" strike="noStrike" cap="none">
                          <a:latin typeface="Times New Roman"/>
                          <a:ea typeface="Times New Roman"/>
                          <a:cs typeface="Times New Roman"/>
                          <a:sym typeface="Times New Roman"/>
                        </a:rPr>
                        <a:t>17.87</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600" u="none" strike="noStrike" cap="none">
                          <a:latin typeface="Times New Roman"/>
                          <a:ea typeface="Times New Roman"/>
                          <a:cs typeface="Times New Roman"/>
                          <a:sym typeface="Times New Roman"/>
                        </a:rPr>
                        <a:t>11.33</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600" u="none" strike="noStrike" cap="none">
                          <a:latin typeface="Times New Roman"/>
                          <a:ea typeface="Times New Roman"/>
                          <a:cs typeface="Times New Roman"/>
                          <a:sym typeface="Times New Roman"/>
                        </a:rPr>
                        <a:t>15.49</a:t>
                      </a:r>
                      <a:endParaRPr sz="1600" u="none" strike="noStrike" cap="none">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r h="497275">
                <a:tc>
                  <a:txBody>
                    <a:bodyPr/>
                    <a:lstStyle/>
                    <a:p>
                      <a:pPr marL="0" marR="0" lvl="0" indent="0" algn="ctr" rtl="0">
                        <a:lnSpc>
                          <a:spcPct val="107000"/>
                        </a:lnSpc>
                        <a:spcBef>
                          <a:spcPts val="0"/>
                        </a:spcBef>
                        <a:spcAft>
                          <a:spcPts val="0"/>
                        </a:spcAft>
                        <a:buNone/>
                      </a:pPr>
                      <a:r>
                        <a:rPr lang="pt-BR" sz="1600" u="none" strike="noStrike" cap="none">
                          <a:solidFill>
                            <a:schemeClr val="lt1"/>
                          </a:solidFill>
                          <a:latin typeface="Times New Roman"/>
                          <a:ea typeface="Times New Roman"/>
                          <a:cs typeface="Times New Roman"/>
                          <a:sym typeface="Times New Roman"/>
                        </a:rPr>
                        <a:t>Icft (kA)</a:t>
                      </a:r>
                      <a:endParaRPr sz="1600"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07000"/>
                        </a:lnSpc>
                        <a:spcBef>
                          <a:spcPts val="0"/>
                        </a:spcBef>
                        <a:spcAft>
                          <a:spcPts val="0"/>
                        </a:spcAft>
                        <a:buNone/>
                      </a:pPr>
                      <a:r>
                        <a:rPr lang="pt-BR" sz="1600" u="none" strike="noStrike" cap="none">
                          <a:latin typeface="Times New Roman"/>
                          <a:ea typeface="Times New Roman"/>
                          <a:cs typeface="Times New Roman"/>
                          <a:sym typeface="Times New Roman"/>
                        </a:rPr>
                        <a:t>6.97</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600" u="none" strike="noStrike" cap="none" dirty="0">
                          <a:latin typeface="Times New Roman"/>
                          <a:ea typeface="Times New Roman"/>
                          <a:cs typeface="Times New Roman"/>
                          <a:sym typeface="Times New Roman"/>
                        </a:rPr>
                        <a:t>23.61</a:t>
                      </a:r>
                      <a:endParaRPr sz="1600" u="none" strike="noStrike" cap="none" dirty="0">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600" u="none" strike="noStrike" cap="none">
                          <a:latin typeface="Times New Roman"/>
                          <a:ea typeface="Times New Roman"/>
                          <a:cs typeface="Times New Roman"/>
                          <a:sym typeface="Times New Roman"/>
                        </a:rPr>
                        <a:t>18.41</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600" u="none" strike="noStrike" cap="none">
                          <a:latin typeface="Times New Roman"/>
                          <a:ea typeface="Times New Roman"/>
                          <a:cs typeface="Times New Roman"/>
                          <a:sym typeface="Times New Roman"/>
                        </a:rPr>
                        <a:t>7.95</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600" u="none" strike="noStrike" cap="none">
                          <a:latin typeface="Times New Roman"/>
                          <a:ea typeface="Times New Roman"/>
                          <a:cs typeface="Times New Roman"/>
                          <a:sym typeface="Times New Roman"/>
                        </a:rPr>
                        <a:t>3.73</a:t>
                      </a:r>
                      <a:endParaRPr sz="1600" u="none" strike="noStrike" cap="none">
                        <a:latin typeface="Times New Roman"/>
                        <a:ea typeface="Times New Roman"/>
                        <a:cs typeface="Times New Roman"/>
                        <a:sym typeface="Times New Roman"/>
                      </a:endParaRPr>
                    </a:p>
                  </a:txBody>
                  <a:tcPr marL="68575" marR="68575" marT="0" marB="0" anchor="ctr"/>
                </a:tc>
                <a:tc>
                  <a:txBody>
                    <a:bodyPr/>
                    <a:lstStyle/>
                    <a:p>
                      <a:pPr marL="0" marR="0" lvl="0" indent="0" algn="ctr" rtl="0">
                        <a:lnSpc>
                          <a:spcPct val="107000"/>
                        </a:lnSpc>
                        <a:spcBef>
                          <a:spcPts val="0"/>
                        </a:spcBef>
                        <a:spcAft>
                          <a:spcPts val="0"/>
                        </a:spcAft>
                        <a:buNone/>
                      </a:pPr>
                      <a:r>
                        <a:rPr lang="pt-BR" sz="1600" u="none" strike="noStrike" cap="none" dirty="0">
                          <a:latin typeface="Times New Roman"/>
                          <a:ea typeface="Times New Roman"/>
                          <a:cs typeface="Times New Roman"/>
                          <a:sym typeface="Times New Roman"/>
                        </a:rPr>
                        <a:t>5.26</a:t>
                      </a:r>
                      <a:endParaRPr sz="1600" u="none" strike="noStrike" cap="none" dirty="0">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3610f8bbc54_0_24"/>
          <p:cNvSpPr txBox="1">
            <a:spLocks noGrp="1"/>
          </p:cNvSpPr>
          <p:nvPr>
            <p:ph type="ctrTitle"/>
          </p:nvPr>
        </p:nvSpPr>
        <p:spPr>
          <a:xfrm>
            <a:off x="540327" y="138825"/>
            <a:ext cx="6284972" cy="980700"/>
          </a:xfrm>
          <a:prstGeom prst="rect">
            <a:avLst/>
          </a:prstGeom>
          <a:noFill/>
          <a:ln>
            <a:noFill/>
          </a:ln>
        </p:spPr>
        <p:txBody>
          <a:bodyPr spcFirstLastPara="1" wrap="square" lIns="91425" tIns="45700" rIns="91425" bIns="45700" anchor="t" anchorCtr="0">
            <a:normAutofit/>
          </a:bodyPr>
          <a:lstStyle/>
          <a:p>
            <a:pPr algn="l">
              <a:buSzPts val="3800"/>
            </a:pPr>
            <a:r>
              <a:rPr lang="pt-BR" sz="3800" dirty="0"/>
              <a:t>TABELA DE CARGAS </a:t>
            </a:r>
            <a:endParaRPr sz="3800" dirty="0"/>
          </a:p>
        </p:txBody>
      </p:sp>
      <p:sp>
        <p:nvSpPr>
          <p:cNvPr id="506" name="Google Shape;506;g3610f8bbc54_0_24"/>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7" name="Google Shape;507;g3610f8bbc54_0_24"/>
          <p:cNvSpPr txBox="1">
            <a:spLocks noGrp="1"/>
          </p:cNvSpPr>
          <p:nvPr>
            <p:ph type="sldNum" idx="12"/>
          </p:nvPr>
        </p:nvSpPr>
        <p:spPr>
          <a:xfrm>
            <a:off x="11694895" y="630936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5</a:t>
            </a:fld>
            <a:endParaRPr sz="2400" b="1">
              <a:solidFill>
                <a:schemeClr val="lt1"/>
              </a:solidFill>
            </a:endParaRPr>
          </a:p>
        </p:txBody>
      </p:sp>
      <p:graphicFrame>
        <p:nvGraphicFramePr>
          <p:cNvPr id="508" name="Google Shape;508;g3610f8bbc54_0_24"/>
          <p:cNvGraphicFramePr/>
          <p:nvPr>
            <p:extLst>
              <p:ext uri="{D42A27DB-BD31-4B8C-83A1-F6EECF244321}">
                <p14:modId xmlns:p14="http://schemas.microsoft.com/office/powerpoint/2010/main" val="3926395552"/>
              </p:ext>
            </p:extLst>
          </p:nvPr>
        </p:nvGraphicFramePr>
        <p:xfrm>
          <a:off x="540327" y="1747938"/>
          <a:ext cx="10671550" cy="4044130"/>
        </p:xfrm>
        <a:graphic>
          <a:graphicData uri="http://schemas.openxmlformats.org/drawingml/2006/table">
            <a:tbl>
              <a:tblPr firstRow="1" firstCol="1" bandRow="1">
                <a:noFill/>
                <a:tableStyleId>{D3CBA835-0D28-4EEB-95A2-36F334E88D7F}</a:tableStyleId>
              </a:tblPr>
              <a:tblGrid>
                <a:gridCol w="1826475">
                  <a:extLst>
                    <a:ext uri="{9D8B030D-6E8A-4147-A177-3AD203B41FA5}">
                      <a16:colId xmlns:a16="http://schemas.microsoft.com/office/drawing/2014/main" val="20000"/>
                    </a:ext>
                  </a:extLst>
                </a:gridCol>
                <a:gridCol w="1264075">
                  <a:extLst>
                    <a:ext uri="{9D8B030D-6E8A-4147-A177-3AD203B41FA5}">
                      <a16:colId xmlns:a16="http://schemas.microsoft.com/office/drawing/2014/main" val="20001"/>
                    </a:ext>
                  </a:extLst>
                </a:gridCol>
                <a:gridCol w="1262925">
                  <a:extLst>
                    <a:ext uri="{9D8B030D-6E8A-4147-A177-3AD203B41FA5}">
                      <a16:colId xmlns:a16="http://schemas.microsoft.com/office/drawing/2014/main" val="20002"/>
                    </a:ext>
                  </a:extLst>
                </a:gridCol>
                <a:gridCol w="1264075">
                  <a:extLst>
                    <a:ext uri="{9D8B030D-6E8A-4147-A177-3AD203B41FA5}">
                      <a16:colId xmlns:a16="http://schemas.microsoft.com/office/drawing/2014/main" val="20003"/>
                    </a:ext>
                  </a:extLst>
                </a:gridCol>
                <a:gridCol w="1262925">
                  <a:extLst>
                    <a:ext uri="{9D8B030D-6E8A-4147-A177-3AD203B41FA5}">
                      <a16:colId xmlns:a16="http://schemas.microsoft.com/office/drawing/2014/main" val="20004"/>
                    </a:ext>
                  </a:extLst>
                </a:gridCol>
                <a:gridCol w="1264075">
                  <a:extLst>
                    <a:ext uri="{9D8B030D-6E8A-4147-A177-3AD203B41FA5}">
                      <a16:colId xmlns:a16="http://schemas.microsoft.com/office/drawing/2014/main" val="20005"/>
                    </a:ext>
                  </a:extLst>
                </a:gridCol>
                <a:gridCol w="1262925">
                  <a:extLst>
                    <a:ext uri="{9D8B030D-6E8A-4147-A177-3AD203B41FA5}">
                      <a16:colId xmlns:a16="http://schemas.microsoft.com/office/drawing/2014/main" val="20006"/>
                    </a:ext>
                  </a:extLst>
                </a:gridCol>
                <a:gridCol w="1264075">
                  <a:extLst>
                    <a:ext uri="{9D8B030D-6E8A-4147-A177-3AD203B41FA5}">
                      <a16:colId xmlns:a16="http://schemas.microsoft.com/office/drawing/2014/main" val="20007"/>
                    </a:ext>
                  </a:extLst>
                </a:gridCol>
              </a:tblGrid>
              <a:tr h="708500">
                <a:tc>
                  <a:txBody>
                    <a:bodyPr/>
                    <a:lstStyle/>
                    <a:p>
                      <a:pPr marL="0" marR="0" lvl="0" indent="0" algn="ctr" rtl="0">
                        <a:lnSpc>
                          <a:spcPct val="115000"/>
                        </a:lnSpc>
                        <a:spcBef>
                          <a:spcPts val="0"/>
                        </a:spcBef>
                        <a:spcAft>
                          <a:spcPts val="0"/>
                        </a:spcAft>
                        <a:buClr>
                          <a:srgbClr val="000000"/>
                        </a:buClr>
                        <a:buSzPts val="1000"/>
                        <a:buFont typeface="Arial"/>
                        <a:buNone/>
                      </a:pPr>
                      <a:r>
                        <a:rPr lang="pt-BR" sz="1500" b="1" u="none" strike="noStrike" cap="none" dirty="0">
                          <a:solidFill>
                            <a:schemeClr val="lt1"/>
                          </a:solidFill>
                        </a:rPr>
                        <a:t>Carga</a:t>
                      </a:r>
                      <a:endParaRPr sz="1500" b="1" u="none" strike="noStrike" cap="none" dirty="0">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b="1" u="none" strike="noStrike" cap="none" dirty="0">
                          <a:solidFill>
                            <a:schemeClr val="lt1"/>
                          </a:solidFill>
                        </a:rPr>
                        <a:t>Potência Mecânica (CV)</a:t>
                      </a:r>
                      <a:endParaRPr sz="1500" b="1" u="none" strike="noStrike" cap="none" dirty="0">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b="1" u="none" strike="noStrike" cap="none" dirty="0">
                          <a:solidFill>
                            <a:schemeClr val="lt1"/>
                          </a:solidFill>
                        </a:rPr>
                        <a:t>Fator de Potência</a:t>
                      </a:r>
                      <a:endParaRPr sz="1500" b="1" u="none" strike="noStrike" cap="none" dirty="0">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b="1" u="none" strike="noStrike" cap="none">
                          <a:solidFill>
                            <a:schemeClr val="lt1"/>
                          </a:solidFill>
                        </a:rPr>
                        <a:t>Ângulo</a:t>
                      </a:r>
                      <a:endParaRPr sz="15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b="1" u="none" strike="noStrike" cap="none">
                          <a:solidFill>
                            <a:schemeClr val="lt1"/>
                          </a:solidFill>
                        </a:rPr>
                        <a:t>Rendimento</a:t>
                      </a:r>
                      <a:endParaRPr sz="1500" b="1" u="none" strike="noStrike" cap="none">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b="1" u="none" strike="noStrike" cap="none" dirty="0">
                          <a:solidFill>
                            <a:schemeClr val="lt1"/>
                          </a:solidFill>
                        </a:rPr>
                        <a:t>Potência Ativa (kw)</a:t>
                      </a:r>
                      <a:endParaRPr lang="pt-BR" sz="1500" b="1" u="none" strike="noStrike" cap="none" dirty="0">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b="1" u="none" strike="noStrike" cap="none" dirty="0">
                          <a:solidFill>
                            <a:schemeClr val="lt1"/>
                          </a:solidFill>
                        </a:rPr>
                        <a:t>Potência Reativa (kVAr)</a:t>
                      </a:r>
                      <a:endParaRPr sz="1500" b="1" u="none" strike="noStrike" cap="none" dirty="0">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b="1" u="none" strike="noStrike" cap="none" dirty="0">
                          <a:solidFill>
                            <a:schemeClr val="lt1"/>
                          </a:solidFill>
                        </a:rPr>
                        <a:t>Potência Aparente (kVA)</a:t>
                      </a:r>
                      <a:endParaRPr sz="1500" b="1" u="none" strike="noStrike" cap="none" dirty="0">
                        <a:solidFill>
                          <a:schemeClr val="lt1"/>
                        </a:solidFill>
                        <a:latin typeface="Times New Roman"/>
                        <a:ea typeface="Times New Roman"/>
                        <a:cs typeface="Times New Roman"/>
                        <a:sym typeface="Times New Roman"/>
                      </a:endParaRPr>
                    </a:p>
                  </a:txBody>
                  <a:tcPr marL="68575" marR="68575" marT="0" marB="0" anchor="ctr">
                    <a:solidFill>
                      <a:srgbClr val="595959"/>
                    </a:solidFill>
                  </a:tcPr>
                </a:tc>
                <a:extLst>
                  <a:ext uri="{0D108BD9-81ED-4DB2-BD59-A6C34878D82A}">
                    <a16:rowId xmlns:a16="http://schemas.microsoft.com/office/drawing/2014/main" val="10000"/>
                  </a:ext>
                </a:extLst>
              </a:tr>
              <a:tr h="268375">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solidFill>
                            <a:schemeClr val="dk1"/>
                          </a:solidFill>
                        </a:rPr>
                        <a:t>Motor 1</a:t>
                      </a:r>
                      <a:endParaRPr sz="150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50,00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0,84</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32,86</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0,954</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dirty="0"/>
                        <a:t>37,00</a:t>
                      </a:r>
                      <a:endParaRPr sz="15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20,08</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46,17</a:t>
                      </a:r>
                      <a:endParaRPr sz="15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1"/>
                  </a:ext>
                </a:extLst>
              </a:tr>
              <a:tr h="268375">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solidFill>
                            <a:schemeClr val="dk1"/>
                          </a:solidFill>
                        </a:rPr>
                        <a:t>Motor 2</a:t>
                      </a:r>
                      <a:endParaRPr sz="150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125,00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0,86</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30,68</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0,954</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92,00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45,93</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112,13</a:t>
                      </a:r>
                      <a:endParaRPr sz="15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2"/>
                  </a:ext>
                </a:extLst>
              </a:tr>
              <a:tr h="268375">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solidFill>
                            <a:schemeClr val="dk1"/>
                          </a:solidFill>
                        </a:rPr>
                        <a:t>Motor 3</a:t>
                      </a:r>
                      <a:endParaRPr sz="150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30,00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0,81</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35,90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0,936</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22,00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12,90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29,02</a:t>
                      </a:r>
                      <a:endParaRPr sz="15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3"/>
                  </a:ext>
                </a:extLst>
              </a:tr>
              <a:tr h="268375">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solidFill>
                            <a:schemeClr val="dk1"/>
                          </a:solidFill>
                        </a:rPr>
                        <a:t>Motor 4</a:t>
                      </a:r>
                      <a:endParaRPr sz="150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150,00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0,86</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30,68</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0,958</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110,00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56,13</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133,51</a:t>
                      </a:r>
                      <a:endParaRPr sz="15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4"/>
                  </a:ext>
                </a:extLst>
              </a:tr>
              <a:tr h="268375">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solidFill>
                            <a:schemeClr val="dk1"/>
                          </a:solidFill>
                        </a:rPr>
                        <a:t>Motor 5</a:t>
                      </a:r>
                      <a:endParaRPr sz="150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20,00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0,81</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35,90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0,930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15,00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8,80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19,91</a:t>
                      </a:r>
                      <a:endParaRPr sz="15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5"/>
                  </a:ext>
                </a:extLst>
              </a:tr>
              <a:tr h="268375">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solidFill>
                            <a:schemeClr val="dk1"/>
                          </a:solidFill>
                        </a:rPr>
                        <a:t>Motor 6</a:t>
                      </a:r>
                      <a:endParaRPr sz="150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75,00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0,86</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30,68</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0,954</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55,00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28,07</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67,04</a:t>
                      </a:r>
                      <a:endParaRPr sz="15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6"/>
                  </a:ext>
                </a:extLst>
              </a:tr>
              <a:tr h="268375">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solidFill>
                            <a:schemeClr val="dk1"/>
                          </a:solidFill>
                        </a:rPr>
                        <a:t>Motor 7</a:t>
                      </a:r>
                      <a:endParaRPr sz="150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30,00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0,81</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35,90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0,936</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22,00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12,90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29,02</a:t>
                      </a:r>
                      <a:endParaRPr sz="15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7"/>
                  </a:ext>
                </a:extLst>
              </a:tr>
              <a:tr h="268375">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solidFill>
                            <a:schemeClr val="dk1"/>
                          </a:solidFill>
                        </a:rPr>
                        <a:t>Auxiliar</a:t>
                      </a:r>
                      <a:endParaRPr sz="150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0,92</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23,07</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1,000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75,00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29,39</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81,52</a:t>
                      </a:r>
                      <a:endParaRPr sz="15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8"/>
                  </a:ext>
                </a:extLst>
              </a:tr>
              <a:tr h="268375">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solidFill>
                            <a:schemeClr val="dk1"/>
                          </a:solidFill>
                        </a:rPr>
                        <a:t>Auxiliar</a:t>
                      </a:r>
                      <a:endParaRPr sz="1500" u="none" strike="noStrike" cap="none">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0,92</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23,07</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1,000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75,00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29,39</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81,52</a:t>
                      </a:r>
                      <a:endParaRPr sz="15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9"/>
                  </a:ext>
                </a:extLst>
              </a:tr>
              <a:tr h="269751">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dirty="0">
                          <a:solidFill>
                            <a:schemeClr val="dk1"/>
                          </a:solidFill>
                        </a:rPr>
                        <a:t>Aquecimento 1</a:t>
                      </a:r>
                      <a:endParaRPr sz="1500" u="none" strike="noStrike" cap="none" dirty="0">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1,00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0,00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1,000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30,00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0,00</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30,00</a:t>
                      </a:r>
                      <a:endParaRPr sz="15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10"/>
                  </a:ext>
                </a:extLst>
              </a:tr>
              <a:tr h="295835">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dirty="0">
                          <a:solidFill>
                            <a:schemeClr val="dk1"/>
                          </a:solidFill>
                        </a:rPr>
                        <a:t>Aquecimento 2</a:t>
                      </a:r>
                      <a:endParaRPr sz="1500" u="none" strike="noStrike" cap="none" dirty="0">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dirty="0"/>
                        <a:t>-</a:t>
                      </a:r>
                      <a:endParaRPr sz="15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dirty="0"/>
                        <a:t>1,00</a:t>
                      </a:r>
                      <a:endParaRPr sz="15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dirty="0"/>
                        <a:t>0,00</a:t>
                      </a:r>
                      <a:endParaRPr sz="15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dirty="0"/>
                        <a:t>1,000</a:t>
                      </a:r>
                      <a:endParaRPr sz="15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dirty="0"/>
                        <a:t>25,00</a:t>
                      </a:r>
                      <a:endParaRPr sz="15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dirty="0"/>
                        <a:t>0,00</a:t>
                      </a:r>
                      <a:endParaRPr sz="15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dirty="0"/>
                        <a:t>25,00</a:t>
                      </a:r>
                      <a:endParaRPr sz="1500" u="none" strike="noStrike" cap="none" dirty="0">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11"/>
                  </a:ext>
                </a:extLst>
              </a:tr>
              <a:tr h="295835">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dirty="0">
                          <a:solidFill>
                            <a:schemeClr val="dk1"/>
                          </a:solidFill>
                        </a:rPr>
                        <a:t>Aquecimento 3</a:t>
                      </a:r>
                      <a:endParaRPr sz="1500" u="none" strike="noStrike" cap="none" dirty="0">
                        <a:solidFill>
                          <a:schemeClr val="dk1"/>
                        </a:solidFill>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a:t>-</a:t>
                      </a:r>
                      <a:endParaRPr sz="15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dirty="0"/>
                        <a:t>1,00</a:t>
                      </a:r>
                      <a:endParaRPr sz="15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dirty="0"/>
                        <a:t>0,00</a:t>
                      </a:r>
                      <a:endParaRPr sz="15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dirty="0"/>
                        <a:t>1,000</a:t>
                      </a:r>
                      <a:endParaRPr sz="15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dirty="0"/>
                        <a:t>40,00</a:t>
                      </a:r>
                      <a:endParaRPr sz="15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dirty="0"/>
                        <a:t>0,00</a:t>
                      </a:r>
                      <a:endParaRPr sz="1500" u="none" strike="noStrike" cap="none" dirty="0">
                        <a:latin typeface="Times New Roman"/>
                        <a:ea typeface="Times New Roman"/>
                        <a:cs typeface="Times New Roman"/>
                        <a:sym typeface="Times New Roman"/>
                      </a:endParaRPr>
                    </a:p>
                  </a:txBody>
                  <a:tcPr marL="68575" marR="68575" marT="0" marB="0"/>
                </a:tc>
                <a:tc>
                  <a:txBody>
                    <a:bodyPr/>
                    <a:lstStyle/>
                    <a:p>
                      <a:pPr marL="0" marR="0" lvl="0" indent="0" algn="ctr" rtl="0">
                        <a:lnSpc>
                          <a:spcPct val="115000"/>
                        </a:lnSpc>
                        <a:spcBef>
                          <a:spcPts val="0"/>
                        </a:spcBef>
                        <a:spcAft>
                          <a:spcPts val="0"/>
                        </a:spcAft>
                        <a:buClr>
                          <a:srgbClr val="000000"/>
                        </a:buClr>
                        <a:buSzPts val="1000"/>
                        <a:buFont typeface="Arial"/>
                        <a:buNone/>
                      </a:pPr>
                      <a:r>
                        <a:rPr lang="pt-BR" sz="1500" u="none" strike="noStrike" cap="none" dirty="0"/>
                        <a:t>40,00</a:t>
                      </a:r>
                      <a:endParaRPr sz="1500" u="none" strike="noStrike" cap="none" dirty="0">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3885069329"/>
                  </a:ext>
                </a:extLst>
              </a:tr>
            </a:tbl>
          </a:graphicData>
        </a:graphic>
      </p:graphicFrame>
      <p:sp>
        <p:nvSpPr>
          <p:cNvPr id="509" name="Google Shape;509;g3610f8bbc54_0_24"/>
          <p:cNvSpPr txBox="1"/>
          <p:nvPr/>
        </p:nvSpPr>
        <p:spPr>
          <a:xfrm>
            <a:off x="540325" y="906712"/>
            <a:ext cx="10671551" cy="841226"/>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800"/>
              </a:spcAft>
              <a:buClr>
                <a:schemeClr val="dk1"/>
              </a:buClr>
              <a:buSzPts val="1100"/>
              <a:buFont typeface="Arial"/>
              <a:buNone/>
            </a:pPr>
            <a:r>
              <a:rPr lang="pt-BR" sz="1800" b="0" i="0" u="none" strike="noStrike" cap="none">
                <a:solidFill>
                  <a:schemeClr val="dk1"/>
                </a:solidFill>
                <a:latin typeface="Times New Roman"/>
                <a:ea typeface="Times New Roman"/>
                <a:cs typeface="Times New Roman"/>
                <a:sym typeface="Times New Roman"/>
              </a:rPr>
              <a:t>Nessa etapa, foram identificadas as cargas previstas, suas potências nominais, tensões de alimentação, correntes estimadas, fator de potência e respectivas localizações dentro da instalação.</a:t>
            </a:r>
            <a:endParaRPr sz="18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pic>
        <p:nvPicPr>
          <p:cNvPr id="992" name="Google Shape;992;g3610f9f9850_4_114"/>
          <p:cNvPicPr preferRelativeResize="0"/>
          <p:nvPr/>
        </p:nvPicPr>
        <p:blipFill rotWithShape="1">
          <a:blip r:embed="rId3">
            <a:alphaModFix/>
          </a:blip>
          <a:srcRect/>
          <a:stretch/>
        </p:blipFill>
        <p:spPr>
          <a:xfrm>
            <a:off x="943195" y="345441"/>
            <a:ext cx="10105805" cy="6299125"/>
          </a:xfrm>
          <a:prstGeom prst="rect">
            <a:avLst/>
          </a:prstGeom>
          <a:noFill/>
          <a:ln>
            <a:noFill/>
          </a:ln>
        </p:spPr>
      </p:pic>
      <p:sp>
        <p:nvSpPr>
          <p:cNvPr id="988" name="Google Shape;988;g3610f9f9850_4_114"/>
          <p:cNvSpPr txBox="1">
            <a:spLocks noGrp="1"/>
          </p:cNvSpPr>
          <p:nvPr>
            <p:ph type="ctrTitle"/>
          </p:nvPr>
        </p:nvSpPr>
        <p:spPr>
          <a:xfrm>
            <a:off x="426720" y="345441"/>
            <a:ext cx="2590800" cy="980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6000"/>
              <a:buFont typeface="Calibri"/>
              <a:buNone/>
            </a:pPr>
            <a:r>
              <a:rPr lang="pt-BR" sz="3800"/>
              <a:t>UNIFILAR</a:t>
            </a:r>
            <a:endParaRPr sz="3800"/>
          </a:p>
        </p:txBody>
      </p:sp>
      <p:sp>
        <p:nvSpPr>
          <p:cNvPr id="989" name="Google Shape;989;g3610f9f9850_4_114"/>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90" name="Google Shape;990;g3610f9f9850_4_114"/>
          <p:cNvSpPr txBox="1">
            <a:spLocks noGrp="1"/>
          </p:cNvSpPr>
          <p:nvPr>
            <p:ph type="sldNum" idx="12"/>
          </p:nvPr>
        </p:nvSpPr>
        <p:spPr>
          <a:xfrm>
            <a:off x="11694895" y="6110486"/>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50</a:t>
            </a:fld>
            <a:endParaRPr sz="2400" b="1">
              <a:solidFill>
                <a:schemeClr val="lt1"/>
              </a:solidFill>
            </a:endParaRPr>
          </a:p>
        </p:txBody>
      </p:sp>
      <p:sp>
        <p:nvSpPr>
          <p:cNvPr id="991" name="Google Shape;991;g3610f9f9850_4_114"/>
          <p:cNvSpPr txBox="1"/>
          <p:nvPr/>
        </p:nvSpPr>
        <p:spPr>
          <a:xfrm>
            <a:off x="523325" y="1167675"/>
            <a:ext cx="5651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pt-BR" sz="2800" b="0" i="0" u="sng" strike="noStrike" cap="none">
                <a:solidFill>
                  <a:schemeClr val="hlink"/>
                </a:solidFill>
                <a:latin typeface="Calibri"/>
                <a:ea typeface="Calibri"/>
                <a:cs typeface="Calibri"/>
                <a:sym typeface="Calibri"/>
                <a:hlinkClick r:id="rId4"/>
              </a:rPr>
              <a:t>UNIFILAR.PDF</a:t>
            </a:r>
            <a:endParaRPr sz="28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7"/>
          <p:cNvSpPr txBox="1">
            <a:spLocks noGrp="1"/>
          </p:cNvSpPr>
          <p:nvPr>
            <p:ph type="ctrTitle"/>
          </p:nvPr>
        </p:nvSpPr>
        <p:spPr>
          <a:xfrm>
            <a:off x="426720" y="345441"/>
            <a:ext cx="85648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400"/>
              <a:buFont typeface="Calibri"/>
              <a:buNone/>
            </a:pPr>
            <a:r>
              <a:rPr lang="pt-BR" sz="3800"/>
              <a:t>SUBESTAÇÃO ABRIGADA</a:t>
            </a:r>
            <a:endParaRPr sz="3800"/>
          </a:p>
        </p:txBody>
      </p:sp>
      <p:sp>
        <p:nvSpPr>
          <p:cNvPr id="998" name="Google Shape;998;p7"/>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99" name="Google Shape;999;p7"/>
          <p:cNvSpPr txBox="1">
            <a:spLocks noGrp="1"/>
          </p:cNvSpPr>
          <p:nvPr>
            <p:ph type="sldNum" idx="12"/>
          </p:nvPr>
        </p:nvSpPr>
        <p:spPr>
          <a:xfrm>
            <a:off x="11769773" y="6194225"/>
            <a:ext cx="318300" cy="548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400"/>
              <a:buNone/>
            </a:pPr>
            <a:fld id="{00000000-1234-1234-1234-123412341234}" type="slidenum">
              <a:rPr lang="pt-BR" sz="2400" b="1">
                <a:solidFill>
                  <a:schemeClr val="lt1"/>
                </a:solidFill>
              </a:rPr>
              <a:t>51</a:t>
            </a:fld>
            <a:endParaRPr sz="2400" b="1">
              <a:solidFill>
                <a:schemeClr val="lt1"/>
              </a:solidFill>
            </a:endParaRPr>
          </a:p>
        </p:txBody>
      </p:sp>
      <p:sp>
        <p:nvSpPr>
          <p:cNvPr id="1000" name="Google Shape;1000;p7"/>
          <p:cNvSpPr txBox="1"/>
          <p:nvPr/>
        </p:nvSpPr>
        <p:spPr>
          <a:xfrm>
            <a:off x="426720" y="1419499"/>
            <a:ext cx="10424160" cy="132339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pt-BR" sz="1600" b="0" i="0" u="none" strike="noStrike" cap="none" dirty="0">
                <a:solidFill>
                  <a:schemeClr val="dk1"/>
                </a:solidFill>
                <a:latin typeface="Arial"/>
                <a:ea typeface="Arial"/>
                <a:cs typeface="Arial"/>
                <a:sym typeface="Arial"/>
              </a:rPr>
              <a:t>A subestação será executada em cabine abrigada de alvenaria, conforme requisitos das normas GED-2855 e GED-2856, garantindo segurança, durabilidade e ventilação adequada, especialmente para ambientes industriais do setor </a:t>
            </a:r>
            <a:r>
              <a:rPr lang="pt-BR" sz="1600" b="0" i="0" u="none" strike="noStrike" cap="none" dirty="0" err="1">
                <a:solidFill>
                  <a:schemeClr val="dk1"/>
                </a:solidFill>
                <a:latin typeface="Arial"/>
                <a:ea typeface="Arial"/>
                <a:cs typeface="Arial"/>
                <a:sym typeface="Arial"/>
              </a:rPr>
              <a:t>alimentício.O</a:t>
            </a:r>
            <a:r>
              <a:rPr lang="pt-BR" sz="1600" b="0" i="0" u="none" strike="noStrike" cap="none" dirty="0">
                <a:solidFill>
                  <a:schemeClr val="dk1"/>
                </a:solidFill>
                <a:latin typeface="Arial"/>
                <a:ea typeface="Arial"/>
                <a:cs typeface="Arial"/>
                <a:sym typeface="Arial"/>
              </a:rPr>
              <a:t> transformador seco IP-23, com rendimento superior a 98%, requer ventilação forçada. Por isso, estão previstos um ventilador para insuflação de ar frio na parte inferior da sala e um exaustor na parte superior para remoção do ar quente.</a:t>
            </a:r>
            <a:endParaRPr sz="1600" b="0" i="0" u="none" strike="noStrike" cap="none" dirty="0">
              <a:solidFill>
                <a:srgbClr val="000000"/>
              </a:solidFill>
              <a:latin typeface="Arial"/>
              <a:ea typeface="Arial"/>
              <a:cs typeface="Arial"/>
              <a:sym typeface="Arial"/>
            </a:endParaRPr>
          </a:p>
        </p:txBody>
      </p:sp>
      <p:pic>
        <p:nvPicPr>
          <p:cNvPr id="1001" name="Google Shape;1001;p7"/>
          <p:cNvPicPr preferRelativeResize="0"/>
          <p:nvPr/>
        </p:nvPicPr>
        <p:blipFill rotWithShape="1">
          <a:blip r:embed="rId3">
            <a:alphaModFix/>
          </a:blip>
          <a:srcRect/>
          <a:stretch/>
        </p:blipFill>
        <p:spPr>
          <a:xfrm>
            <a:off x="2407226" y="2836200"/>
            <a:ext cx="6584374" cy="3747480"/>
          </a:xfrm>
          <a:prstGeom prst="rect">
            <a:avLst/>
          </a:prstGeom>
          <a:noFill/>
          <a:ln>
            <a:noFill/>
          </a:ln>
        </p:spPr>
      </p:pic>
      <p:sp>
        <p:nvSpPr>
          <p:cNvPr id="1002" name="Google Shape;1002;p7"/>
          <p:cNvSpPr txBox="1"/>
          <p:nvPr/>
        </p:nvSpPr>
        <p:spPr>
          <a:xfrm>
            <a:off x="4406186" y="6553200"/>
            <a:ext cx="2780899"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1" u="none" strike="noStrike" cap="none">
                <a:solidFill>
                  <a:schemeClr val="dk1"/>
                </a:solidFill>
                <a:latin typeface="Times New Roman"/>
                <a:ea typeface="Times New Roman"/>
                <a:cs typeface="Times New Roman"/>
                <a:sym typeface="Times New Roman"/>
              </a:rPr>
              <a:t>Fonte: Norma GED 2856</a:t>
            </a:r>
            <a:endParaRPr sz="1400" b="0" i="1" u="none" strike="noStrike" cap="none">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108"/>
          <p:cNvSpPr txBox="1">
            <a:spLocks noGrp="1"/>
          </p:cNvSpPr>
          <p:nvPr>
            <p:ph type="ctrTitle"/>
          </p:nvPr>
        </p:nvSpPr>
        <p:spPr>
          <a:xfrm>
            <a:off x="426720" y="345441"/>
            <a:ext cx="5705793"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400"/>
              <a:buFont typeface="Calibri"/>
              <a:buNone/>
            </a:pPr>
            <a:r>
              <a:rPr lang="pt-BR" sz="3800"/>
              <a:t>SUBESTAÇÃO ABRIGADA</a:t>
            </a:r>
            <a:endParaRPr sz="3800"/>
          </a:p>
        </p:txBody>
      </p:sp>
      <p:sp>
        <p:nvSpPr>
          <p:cNvPr id="1008" name="Google Shape;1008;p108"/>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9" name="Google Shape;1009;p108"/>
          <p:cNvSpPr txBox="1">
            <a:spLocks noGrp="1"/>
          </p:cNvSpPr>
          <p:nvPr>
            <p:ph type="sldNum" idx="12"/>
          </p:nvPr>
        </p:nvSpPr>
        <p:spPr>
          <a:xfrm>
            <a:off x="11769773" y="6194225"/>
            <a:ext cx="318300" cy="548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400"/>
              <a:buNone/>
            </a:pPr>
            <a:fld id="{00000000-1234-1234-1234-123412341234}" type="slidenum">
              <a:rPr lang="pt-BR" sz="2400" b="1">
                <a:solidFill>
                  <a:schemeClr val="lt1"/>
                </a:solidFill>
              </a:rPr>
              <a:t>52</a:t>
            </a:fld>
            <a:endParaRPr sz="2400" b="1">
              <a:solidFill>
                <a:schemeClr val="lt1"/>
              </a:solidFill>
            </a:endParaRPr>
          </a:p>
        </p:txBody>
      </p:sp>
      <p:pic>
        <p:nvPicPr>
          <p:cNvPr id="1010" name="Google Shape;1010;p108"/>
          <p:cNvPicPr preferRelativeResize="0"/>
          <p:nvPr/>
        </p:nvPicPr>
        <p:blipFill rotWithShape="1">
          <a:blip r:embed="rId3">
            <a:alphaModFix/>
          </a:blip>
          <a:srcRect/>
          <a:stretch/>
        </p:blipFill>
        <p:spPr>
          <a:xfrm>
            <a:off x="587453" y="1326198"/>
            <a:ext cx="6354366" cy="4906537"/>
          </a:xfrm>
          <a:prstGeom prst="rect">
            <a:avLst/>
          </a:prstGeom>
          <a:noFill/>
          <a:ln>
            <a:noFill/>
          </a:ln>
        </p:spPr>
      </p:pic>
      <p:pic>
        <p:nvPicPr>
          <p:cNvPr id="1011" name="Google Shape;1011;p108"/>
          <p:cNvPicPr preferRelativeResize="0"/>
          <p:nvPr/>
        </p:nvPicPr>
        <p:blipFill rotWithShape="1">
          <a:blip r:embed="rId4">
            <a:alphaModFix/>
          </a:blip>
          <a:srcRect/>
          <a:stretch/>
        </p:blipFill>
        <p:spPr>
          <a:xfrm>
            <a:off x="7229458" y="1200392"/>
            <a:ext cx="4124142" cy="5312167"/>
          </a:xfrm>
          <a:prstGeom prst="rect">
            <a:avLst/>
          </a:prstGeom>
          <a:noFill/>
          <a:ln>
            <a:noFill/>
          </a:ln>
        </p:spPr>
      </p:pic>
      <p:sp>
        <p:nvSpPr>
          <p:cNvPr id="1012" name="Google Shape;1012;p108"/>
          <p:cNvSpPr txBox="1"/>
          <p:nvPr/>
        </p:nvSpPr>
        <p:spPr>
          <a:xfrm>
            <a:off x="2496106" y="6299851"/>
            <a:ext cx="2780899"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1" u="none" strike="noStrike" cap="none">
                <a:solidFill>
                  <a:schemeClr val="dk1"/>
                </a:solidFill>
                <a:latin typeface="Times New Roman"/>
                <a:ea typeface="Times New Roman"/>
                <a:cs typeface="Times New Roman"/>
                <a:sym typeface="Times New Roman"/>
              </a:rPr>
              <a:t>Fonte: Norma GED 2856</a:t>
            </a:r>
            <a:endParaRPr sz="1400" b="0" i="1" u="none" strike="noStrike" cap="none">
              <a:solidFill>
                <a:srgbClr val="000000"/>
              </a:solidFill>
              <a:latin typeface="Times New Roman"/>
              <a:ea typeface="Times New Roman"/>
              <a:cs typeface="Times New Roman"/>
              <a:sym typeface="Times New Roman"/>
            </a:endParaRPr>
          </a:p>
        </p:txBody>
      </p:sp>
      <p:sp>
        <p:nvSpPr>
          <p:cNvPr id="1013" name="Google Shape;1013;p108"/>
          <p:cNvSpPr txBox="1"/>
          <p:nvPr/>
        </p:nvSpPr>
        <p:spPr>
          <a:xfrm>
            <a:off x="8072615" y="6512559"/>
            <a:ext cx="2780899"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1" u="none" strike="noStrike" cap="none">
                <a:solidFill>
                  <a:schemeClr val="dk1"/>
                </a:solidFill>
                <a:latin typeface="Times New Roman"/>
                <a:ea typeface="Times New Roman"/>
                <a:cs typeface="Times New Roman"/>
                <a:sym typeface="Times New Roman"/>
              </a:rPr>
              <a:t>Fonte: Norma GED 2856</a:t>
            </a:r>
            <a:endParaRPr sz="1400" b="0" i="1" u="none" strike="noStrike" cap="none">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109"/>
          <p:cNvSpPr txBox="1">
            <a:spLocks noGrp="1"/>
          </p:cNvSpPr>
          <p:nvPr>
            <p:ph type="ctrTitle"/>
          </p:nvPr>
        </p:nvSpPr>
        <p:spPr>
          <a:xfrm>
            <a:off x="426720" y="345441"/>
            <a:ext cx="85648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400"/>
              <a:buFont typeface="Calibri"/>
              <a:buNone/>
            </a:pPr>
            <a:r>
              <a:rPr lang="pt-BR" sz="3800"/>
              <a:t>LUMINOTÉCNICO</a:t>
            </a:r>
            <a:endParaRPr sz="3800"/>
          </a:p>
        </p:txBody>
      </p:sp>
      <p:sp>
        <p:nvSpPr>
          <p:cNvPr id="1019" name="Google Shape;1019;p109"/>
          <p:cNvSpPr txBox="1">
            <a:spLocks noGrp="1"/>
          </p:cNvSpPr>
          <p:nvPr>
            <p:ph type="subTitle" idx="1"/>
          </p:nvPr>
        </p:nvSpPr>
        <p:spPr>
          <a:xfrm>
            <a:off x="426719" y="2520316"/>
            <a:ext cx="4155443" cy="2026602"/>
          </a:xfrm>
          <a:prstGeom prst="rect">
            <a:avLst/>
          </a:prstGeom>
          <a:noFill/>
          <a:ln>
            <a:noFill/>
          </a:ln>
        </p:spPr>
        <p:txBody>
          <a:bodyPr spcFirstLastPara="1" wrap="square" lIns="91425" tIns="45700" rIns="91425" bIns="45700" anchor="t" anchorCtr="0">
            <a:normAutofit fontScale="92500"/>
          </a:bodyPr>
          <a:lstStyle/>
          <a:p>
            <a:pPr marL="342900" lvl="0" indent="-342900" algn="l" rtl="0">
              <a:lnSpc>
                <a:spcPct val="100000"/>
              </a:lnSpc>
              <a:spcBef>
                <a:spcPts val="0"/>
              </a:spcBef>
              <a:spcAft>
                <a:spcPts val="0"/>
              </a:spcAft>
              <a:buClr>
                <a:schemeClr val="dk1"/>
              </a:buClr>
              <a:buSzPct val="100000"/>
              <a:buFont typeface="Noto Sans Symbols"/>
              <a:buChar char="∙"/>
            </a:pPr>
            <a:r>
              <a:rPr lang="pt-BR" sz="1900" dirty="0">
                <a:latin typeface="Times New Roman"/>
                <a:ea typeface="Times New Roman"/>
                <a:cs typeface="Times New Roman"/>
                <a:sym typeface="Times New Roman"/>
              </a:rPr>
              <a:t>Local: escritório comum</a:t>
            </a:r>
            <a:endParaRPr sz="1900" dirty="0"/>
          </a:p>
          <a:p>
            <a:pPr marL="342900" lvl="0" indent="-342900" algn="l" rtl="0">
              <a:lnSpc>
                <a:spcPct val="100000"/>
              </a:lnSpc>
              <a:spcBef>
                <a:spcPts val="1000"/>
              </a:spcBef>
              <a:spcAft>
                <a:spcPts val="0"/>
              </a:spcAft>
              <a:buClr>
                <a:schemeClr val="dk1"/>
              </a:buClr>
              <a:buSzPct val="100000"/>
              <a:buFont typeface="Noto Sans Symbols"/>
              <a:buChar char="∙"/>
            </a:pPr>
            <a:r>
              <a:rPr lang="pt-BR" sz="1900" dirty="0">
                <a:latin typeface="Times New Roman"/>
                <a:ea typeface="Times New Roman"/>
                <a:cs typeface="Times New Roman"/>
                <a:sym typeface="Times New Roman"/>
              </a:rPr>
              <a:t>Dimensões: 20 x 15 metros</a:t>
            </a:r>
            <a:endParaRPr sz="1900" dirty="0"/>
          </a:p>
          <a:p>
            <a:pPr marL="342900" lvl="0" indent="-342900" algn="l" rtl="0">
              <a:lnSpc>
                <a:spcPct val="100000"/>
              </a:lnSpc>
              <a:spcBef>
                <a:spcPts val="1000"/>
              </a:spcBef>
              <a:spcAft>
                <a:spcPts val="0"/>
              </a:spcAft>
              <a:buClr>
                <a:schemeClr val="dk1"/>
              </a:buClr>
              <a:buSzPct val="100000"/>
              <a:buFont typeface="Noto Sans Symbols"/>
              <a:buChar char="∙"/>
            </a:pPr>
            <a:r>
              <a:rPr lang="pt-BR" sz="1900" dirty="0">
                <a:latin typeface="Times New Roman"/>
                <a:ea typeface="Times New Roman"/>
                <a:cs typeface="Times New Roman"/>
                <a:sym typeface="Times New Roman"/>
              </a:rPr>
              <a:t>Pé direito (PD): 3,5 metros</a:t>
            </a:r>
            <a:endParaRPr sz="1900" dirty="0"/>
          </a:p>
          <a:p>
            <a:pPr marL="342900" lvl="0" indent="-342900" algn="l" rtl="0">
              <a:lnSpc>
                <a:spcPct val="100000"/>
              </a:lnSpc>
              <a:spcBef>
                <a:spcPts val="1000"/>
              </a:spcBef>
              <a:spcAft>
                <a:spcPts val="0"/>
              </a:spcAft>
              <a:buClr>
                <a:schemeClr val="dk1"/>
              </a:buClr>
              <a:buSzPct val="100000"/>
              <a:buFont typeface="Noto Sans Symbols"/>
              <a:buChar char="∙"/>
            </a:pPr>
            <a:r>
              <a:rPr lang="pt-BR" sz="1900" dirty="0">
                <a:latin typeface="Times New Roman"/>
                <a:ea typeface="Times New Roman"/>
                <a:cs typeface="Times New Roman"/>
                <a:sym typeface="Times New Roman"/>
              </a:rPr>
              <a:t>Altura de Trabalho (H1): 0,8 metros</a:t>
            </a:r>
            <a:endParaRPr sz="1900" dirty="0"/>
          </a:p>
          <a:p>
            <a:pPr marL="342900" lvl="0" indent="-342900" algn="l" rtl="0">
              <a:lnSpc>
                <a:spcPct val="100000"/>
              </a:lnSpc>
              <a:spcBef>
                <a:spcPts val="1000"/>
              </a:spcBef>
              <a:spcAft>
                <a:spcPts val="0"/>
              </a:spcAft>
              <a:buClr>
                <a:schemeClr val="dk1"/>
              </a:buClr>
              <a:buSzPct val="100000"/>
              <a:buFont typeface="Noto Sans Symbols"/>
              <a:buChar char="∙"/>
            </a:pPr>
            <a:r>
              <a:rPr lang="pt-BR" sz="1900" dirty="0">
                <a:latin typeface="Times New Roman"/>
                <a:ea typeface="Times New Roman"/>
                <a:cs typeface="Times New Roman"/>
                <a:sym typeface="Times New Roman"/>
              </a:rPr>
              <a:t>Altura Lâmpada Teto (H2): 0,9 metros</a:t>
            </a:r>
            <a:endParaRPr sz="1900" dirty="0"/>
          </a:p>
          <a:p>
            <a:pPr marL="342900" lvl="0" indent="-237172" algn="l" rtl="0">
              <a:lnSpc>
                <a:spcPct val="90000"/>
              </a:lnSpc>
              <a:spcBef>
                <a:spcPts val="1000"/>
              </a:spcBef>
              <a:spcAft>
                <a:spcPts val="0"/>
              </a:spcAft>
              <a:buClr>
                <a:schemeClr val="dk1"/>
              </a:buClr>
              <a:buSzPct val="100000"/>
              <a:buFont typeface="Calibri"/>
              <a:buNone/>
            </a:pPr>
            <a:endParaRPr sz="1800" dirty="0"/>
          </a:p>
        </p:txBody>
      </p:sp>
      <p:sp>
        <p:nvSpPr>
          <p:cNvPr id="1020" name="Google Shape;1020;p109"/>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1" name="Google Shape;1021;p109"/>
          <p:cNvSpPr txBox="1">
            <a:spLocks noGrp="1"/>
          </p:cNvSpPr>
          <p:nvPr>
            <p:ph type="sldNum" idx="12"/>
          </p:nvPr>
        </p:nvSpPr>
        <p:spPr>
          <a:xfrm>
            <a:off x="11769773" y="6194225"/>
            <a:ext cx="318300" cy="548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400"/>
              <a:buNone/>
            </a:pPr>
            <a:fld id="{00000000-1234-1234-1234-123412341234}" type="slidenum">
              <a:rPr lang="pt-BR" sz="2400" b="1">
                <a:solidFill>
                  <a:schemeClr val="lt1"/>
                </a:solidFill>
              </a:rPr>
              <a:t>53</a:t>
            </a:fld>
            <a:endParaRPr sz="2400" b="1">
              <a:solidFill>
                <a:schemeClr val="lt1"/>
              </a:solidFill>
            </a:endParaRPr>
          </a:p>
        </p:txBody>
      </p:sp>
      <p:sp>
        <p:nvSpPr>
          <p:cNvPr id="1022" name="Google Shape;1022;p109"/>
          <p:cNvSpPr txBox="1"/>
          <p:nvPr/>
        </p:nvSpPr>
        <p:spPr>
          <a:xfrm>
            <a:off x="4582162" y="2520316"/>
            <a:ext cx="3332480" cy="158504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800"/>
              <a:buFont typeface="Noto Sans Symbols"/>
              <a:buChar char="∙"/>
            </a:pPr>
            <a:r>
              <a:rPr lang="pt-BR" sz="1800" b="0" i="0" u="none" strike="noStrike" cap="none" dirty="0">
                <a:solidFill>
                  <a:schemeClr val="dk1"/>
                </a:solidFill>
                <a:latin typeface="Times New Roman"/>
                <a:ea typeface="Times New Roman"/>
                <a:cs typeface="Times New Roman"/>
                <a:sym typeface="Times New Roman"/>
              </a:rPr>
              <a:t>Teto: superfície branca</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1000"/>
              </a:spcBef>
              <a:spcAft>
                <a:spcPts val="0"/>
              </a:spcAft>
              <a:buClr>
                <a:schemeClr val="dk1"/>
              </a:buClr>
              <a:buSzPts val="1800"/>
              <a:buFont typeface="Noto Sans Symbols"/>
              <a:buChar char="∙"/>
            </a:pPr>
            <a:r>
              <a:rPr lang="pt-BR" sz="1800" b="0" i="0" u="none" strike="noStrike" cap="none" dirty="0">
                <a:solidFill>
                  <a:schemeClr val="dk1"/>
                </a:solidFill>
                <a:latin typeface="Times New Roman"/>
                <a:ea typeface="Times New Roman"/>
                <a:cs typeface="Times New Roman"/>
                <a:sym typeface="Times New Roman"/>
              </a:rPr>
              <a:t>Paredes: Brancas</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1000"/>
              </a:spcBef>
              <a:spcAft>
                <a:spcPts val="0"/>
              </a:spcAft>
              <a:buClr>
                <a:schemeClr val="dk1"/>
              </a:buClr>
              <a:buSzPts val="1800"/>
              <a:buFont typeface="Noto Sans Symbols"/>
              <a:buChar char="∙"/>
            </a:pPr>
            <a:r>
              <a:rPr lang="pt-BR" sz="1800" b="0" i="0" u="none" strike="noStrike" cap="none" dirty="0">
                <a:solidFill>
                  <a:schemeClr val="dk1"/>
                </a:solidFill>
                <a:latin typeface="Times New Roman"/>
                <a:ea typeface="Times New Roman"/>
                <a:cs typeface="Times New Roman"/>
                <a:sym typeface="Times New Roman"/>
              </a:rPr>
              <a:t>Pisos: escuros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1023" name="Google Shape;1023;p109"/>
          <p:cNvSpPr txBox="1"/>
          <p:nvPr/>
        </p:nvSpPr>
        <p:spPr>
          <a:xfrm>
            <a:off x="426720" y="1512801"/>
            <a:ext cx="1042416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800" b="0" i="0" u="none" strike="noStrike" cap="none">
                <a:solidFill>
                  <a:schemeClr val="dk1"/>
                </a:solidFill>
                <a:latin typeface="Calibri"/>
                <a:ea typeface="Calibri"/>
                <a:cs typeface="Calibri"/>
                <a:sym typeface="Calibri"/>
              </a:rPr>
              <a:t>O projeto luminotécnico a seguir se deu pela utilização dos seguintes parâmetros, é o cálculo feito através do software DIAlux EVO.</a:t>
            </a:r>
            <a:endParaRPr sz="1400" b="0" i="0" u="none" strike="noStrike" cap="none">
              <a:solidFill>
                <a:srgbClr val="000000"/>
              </a:solidFill>
              <a:latin typeface="Arial"/>
              <a:ea typeface="Arial"/>
              <a:cs typeface="Arial"/>
              <a:sym typeface="Arial"/>
            </a:endParaRPr>
          </a:p>
        </p:txBody>
      </p:sp>
      <p:pic>
        <p:nvPicPr>
          <p:cNvPr id="1024" name="Google Shape;1024;p109"/>
          <p:cNvPicPr preferRelativeResize="0"/>
          <p:nvPr/>
        </p:nvPicPr>
        <p:blipFill rotWithShape="1">
          <a:blip r:embed="rId3">
            <a:alphaModFix/>
          </a:blip>
          <a:srcRect/>
          <a:stretch/>
        </p:blipFill>
        <p:spPr>
          <a:xfrm>
            <a:off x="8394500" y="2345735"/>
            <a:ext cx="1934210" cy="1934210"/>
          </a:xfrm>
          <a:prstGeom prst="rect">
            <a:avLst/>
          </a:prstGeom>
          <a:noFill/>
          <a:ln>
            <a:noFill/>
          </a:ln>
        </p:spPr>
      </p:pic>
      <p:sp>
        <p:nvSpPr>
          <p:cNvPr id="9" name="Google Shape;1072;p11">
            <a:extLst>
              <a:ext uri="{FF2B5EF4-FFF2-40B4-BE49-F238E27FC236}">
                <a16:creationId xmlns:a16="http://schemas.microsoft.com/office/drawing/2014/main" id="{DAAF524B-28A6-48E5-803E-23C30472B44C}"/>
              </a:ext>
            </a:extLst>
          </p:cNvPr>
          <p:cNvSpPr txBox="1"/>
          <p:nvPr/>
        </p:nvSpPr>
        <p:spPr>
          <a:xfrm>
            <a:off x="8289725" y="4279945"/>
            <a:ext cx="2143760"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1" u="none" strike="noStrike" cap="none" dirty="0">
                <a:solidFill>
                  <a:schemeClr val="dk1"/>
                </a:solidFill>
                <a:latin typeface="Times New Roman"/>
                <a:ea typeface="Times New Roman"/>
                <a:cs typeface="Times New Roman"/>
                <a:sym typeface="Times New Roman"/>
              </a:rPr>
              <a:t>Fonte: </a:t>
            </a:r>
            <a:r>
              <a:rPr lang="pt-BR" sz="1600" b="0" i="1" u="none" strike="noStrike" cap="none" dirty="0" err="1">
                <a:solidFill>
                  <a:schemeClr val="dk1"/>
                </a:solidFill>
                <a:latin typeface="Times New Roman"/>
                <a:ea typeface="Times New Roman"/>
                <a:cs typeface="Times New Roman"/>
                <a:sym typeface="Times New Roman"/>
              </a:rPr>
              <a:t>DIAlux</a:t>
            </a:r>
            <a:r>
              <a:rPr lang="pt-BR" sz="1600" b="0" i="1" u="none" strike="noStrike" cap="none" dirty="0">
                <a:solidFill>
                  <a:schemeClr val="dk1"/>
                </a:solidFill>
                <a:latin typeface="Times New Roman"/>
                <a:ea typeface="Times New Roman"/>
                <a:cs typeface="Times New Roman"/>
                <a:sym typeface="Times New Roman"/>
              </a:rPr>
              <a:t> EVO</a:t>
            </a:r>
            <a:endParaRPr sz="1400" b="0" i="1" u="none" strike="noStrike" cap="none" dirty="0">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8"/>
          <p:cNvSpPr txBox="1">
            <a:spLocks noGrp="1"/>
          </p:cNvSpPr>
          <p:nvPr>
            <p:ph type="ctrTitle"/>
          </p:nvPr>
        </p:nvSpPr>
        <p:spPr>
          <a:xfrm>
            <a:off x="426720" y="345441"/>
            <a:ext cx="387096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400"/>
              <a:buFont typeface="Calibri"/>
              <a:buNone/>
            </a:pPr>
            <a:r>
              <a:rPr lang="pt-BR" sz="3800"/>
              <a:t>LUMINOTÉCNICO</a:t>
            </a:r>
            <a:endParaRPr sz="3800"/>
          </a:p>
        </p:txBody>
      </p:sp>
      <p:sp>
        <p:nvSpPr>
          <p:cNvPr id="1030" name="Google Shape;1030;p8"/>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1" name="Google Shape;1031;p8"/>
          <p:cNvSpPr txBox="1">
            <a:spLocks noGrp="1"/>
          </p:cNvSpPr>
          <p:nvPr>
            <p:ph type="sldNum" idx="12"/>
          </p:nvPr>
        </p:nvSpPr>
        <p:spPr>
          <a:xfrm>
            <a:off x="11763461" y="6194225"/>
            <a:ext cx="3309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54</a:t>
            </a:fld>
            <a:endParaRPr sz="2400" b="1">
              <a:solidFill>
                <a:schemeClr val="lt1"/>
              </a:solidFill>
            </a:endParaRPr>
          </a:p>
        </p:txBody>
      </p:sp>
      <p:sp>
        <p:nvSpPr>
          <p:cNvPr id="1032" name="Google Shape;1032;p8"/>
          <p:cNvSpPr txBox="1">
            <a:spLocks noGrp="1"/>
          </p:cNvSpPr>
          <p:nvPr>
            <p:ph type="subTitle" idx="1"/>
          </p:nvPr>
        </p:nvSpPr>
        <p:spPr>
          <a:xfrm>
            <a:off x="426720" y="1421974"/>
            <a:ext cx="10728960" cy="646331"/>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pt-BR" sz="1800" b="0" i="0" u="none" strike="noStrike" cap="none">
                <a:solidFill>
                  <a:schemeClr val="dk1"/>
                </a:solidFill>
                <a:latin typeface="Times New Roman"/>
                <a:ea typeface="Times New Roman"/>
                <a:cs typeface="Times New Roman"/>
                <a:sym typeface="Times New Roman"/>
              </a:rPr>
              <a:t>Com base nos dos passados e a informação que a área se tratava de um escritório comum, adotamos a pior situação possível que é 500 Lux de iluminância local, segundo a </a:t>
            </a:r>
            <a:r>
              <a:rPr lang="pt-BR" sz="1800">
                <a:latin typeface="Times New Roman"/>
                <a:ea typeface="Times New Roman"/>
                <a:cs typeface="Times New Roman"/>
                <a:sym typeface="Times New Roman"/>
              </a:rPr>
              <a:t>figura</a:t>
            </a:r>
            <a:r>
              <a:rPr lang="pt-BR" sz="1800" b="0" i="0" u="none" strike="noStrike" cap="none">
                <a:solidFill>
                  <a:schemeClr val="dk1"/>
                </a:solidFill>
                <a:latin typeface="Times New Roman"/>
                <a:ea typeface="Times New Roman"/>
                <a:cs typeface="Times New Roman"/>
                <a:sym typeface="Times New Roman"/>
              </a:rPr>
              <a:t> a seguir:</a:t>
            </a:r>
            <a:endParaRPr sz="2800" b="0" i="0" u="none" strike="noStrike" cap="none">
              <a:solidFill>
                <a:schemeClr val="dk1"/>
              </a:solidFill>
              <a:latin typeface="Arial"/>
              <a:ea typeface="Arial"/>
              <a:cs typeface="Arial"/>
              <a:sym typeface="Arial"/>
            </a:endParaRPr>
          </a:p>
        </p:txBody>
      </p:sp>
      <p:grpSp>
        <p:nvGrpSpPr>
          <p:cNvPr id="1033" name="Google Shape;1033;p8"/>
          <p:cNvGrpSpPr/>
          <p:nvPr/>
        </p:nvGrpSpPr>
        <p:grpSpPr>
          <a:xfrm>
            <a:off x="737970" y="2887416"/>
            <a:ext cx="9590739" cy="2707727"/>
            <a:chOff x="426720" y="2897576"/>
            <a:chExt cx="9590739" cy="2707727"/>
          </a:xfrm>
        </p:grpSpPr>
        <p:pic>
          <p:nvPicPr>
            <p:cNvPr id="1034" name="Google Shape;1034;p8"/>
            <p:cNvPicPr preferRelativeResize="0"/>
            <p:nvPr/>
          </p:nvPicPr>
          <p:blipFill rotWithShape="1">
            <a:blip r:embed="rId3">
              <a:alphaModFix/>
            </a:blip>
            <a:srcRect/>
            <a:stretch/>
          </p:blipFill>
          <p:spPr>
            <a:xfrm>
              <a:off x="426720" y="2897576"/>
              <a:ext cx="9590739" cy="2284024"/>
            </a:xfrm>
            <a:prstGeom prst="rect">
              <a:avLst/>
            </a:prstGeom>
            <a:noFill/>
            <a:ln>
              <a:noFill/>
            </a:ln>
          </p:spPr>
        </p:pic>
        <p:sp>
          <p:nvSpPr>
            <p:cNvPr id="1036" name="Google Shape;1036;p8"/>
            <p:cNvSpPr txBox="1"/>
            <p:nvPr/>
          </p:nvSpPr>
          <p:spPr>
            <a:xfrm>
              <a:off x="426720" y="5266749"/>
              <a:ext cx="9590738"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1" u="none" strike="noStrike" cap="none">
                  <a:solidFill>
                    <a:schemeClr val="dk1"/>
                  </a:solidFill>
                  <a:latin typeface="Times New Roman"/>
                  <a:ea typeface="Times New Roman"/>
                  <a:cs typeface="Times New Roman"/>
                  <a:sym typeface="Times New Roman"/>
                </a:rPr>
                <a:t>Fonte: CREDER, Hélio. Instalações elétricas. 16. ed. Rio de Janeiro: LTC, 2016. Tabela 13.4</a:t>
              </a:r>
              <a:r>
                <a:rPr lang="pt-BR" sz="1600" b="0" i="0" u="none" strike="noStrike" cap="none">
                  <a:solidFill>
                    <a:schemeClr val="dk1"/>
                  </a:solidFill>
                  <a:latin typeface="Calibri"/>
                  <a:ea typeface="Calibri"/>
                  <a:cs typeface="Calibri"/>
                  <a:sym typeface="Calibri"/>
                </a:rPr>
                <a:t>.</a:t>
              </a:r>
              <a:endParaRPr sz="1600" b="0" i="1" u="none" strike="noStrike" cap="none">
                <a:solidFill>
                  <a:schemeClr val="dk1"/>
                </a:solidFill>
                <a:latin typeface="Times New Roman"/>
                <a:ea typeface="Times New Roman"/>
                <a:cs typeface="Times New Roman"/>
                <a:sym typeface="Times New Roman"/>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9"/>
          <p:cNvSpPr txBox="1">
            <a:spLocks noGrp="1"/>
          </p:cNvSpPr>
          <p:nvPr>
            <p:ph type="ctrTitle"/>
          </p:nvPr>
        </p:nvSpPr>
        <p:spPr>
          <a:xfrm>
            <a:off x="426720" y="345441"/>
            <a:ext cx="446024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400"/>
              <a:buFont typeface="Calibri"/>
              <a:buNone/>
            </a:pPr>
            <a:r>
              <a:rPr lang="pt-BR" sz="3800"/>
              <a:t>LUMINOTÉCNICO</a:t>
            </a:r>
            <a:endParaRPr sz="3800"/>
          </a:p>
        </p:txBody>
      </p:sp>
      <p:sp>
        <p:nvSpPr>
          <p:cNvPr id="1042" name="Google Shape;1042;p9"/>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3" name="Google Shape;1043;p9"/>
          <p:cNvSpPr txBox="1">
            <a:spLocks noGrp="1"/>
          </p:cNvSpPr>
          <p:nvPr>
            <p:ph type="sldNum" idx="12"/>
          </p:nvPr>
        </p:nvSpPr>
        <p:spPr>
          <a:xfrm>
            <a:off x="11694908" y="61000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55</a:t>
            </a:fld>
            <a:endParaRPr sz="2400" b="1">
              <a:solidFill>
                <a:schemeClr val="lt1"/>
              </a:solidFill>
            </a:endParaRPr>
          </a:p>
        </p:txBody>
      </p:sp>
      <p:sp>
        <p:nvSpPr>
          <p:cNvPr id="1044" name="Google Shape;1044;p9"/>
          <p:cNvSpPr/>
          <p:nvPr/>
        </p:nvSpPr>
        <p:spPr>
          <a:xfrm>
            <a:off x="426720" y="1555086"/>
            <a:ext cx="10647680" cy="923289"/>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1800"/>
              <a:buFont typeface="Times New Roman"/>
              <a:buNone/>
            </a:pPr>
            <a:r>
              <a:rPr lang="pt-BR" sz="1800" b="0" i="0" u="none" strike="noStrike" cap="none">
                <a:solidFill>
                  <a:schemeClr val="dk1"/>
                </a:solidFill>
                <a:latin typeface="Times New Roman"/>
                <a:ea typeface="Times New Roman"/>
                <a:cs typeface="Times New Roman"/>
                <a:sym typeface="Times New Roman"/>
              </a:rPr>
              <a:t>Agora iremos determinar o índice de reflexão que é a capacidade de uma superfície refletir a luz incidente, sendo expresso em forma percentual (%), Seguindo a parametrização estipulada pela norma, conforme a </a:t>
            </a:r>
            <a:r>
              <a:rPr lang="pt-BR" sz="1600" b="0" i="0" u="none" strike="noStrike" cap="none">
                <a:solidFill>
                  <a:schemeClr val="dk1"/>
                </a:solidFill>
                <a:latin typeface="Arial"/>
                <a:ea typeface="Arial"/>
                <a:cs typeface="Arial"/>
                <a:sym typeface="Arial"/>
              </a:rPr>
              <a:t>seguir</a:t>
            </a:r>
            <a:r>
              <a:rPr lang="pt-BR" sz="1800" b="0" i="0" u="none" strike="noStrike" cap="none">
                <a:solidFill>
                  <a:schemeClr val="dk1"/>
                </a:solidFill>
                <a:latin typeface="Times New Roman"/>
                <a:ea typeface="Times New Roman"/>
                <a:cs typeface="Times New Roman"/>
                <a:sym typeface="Times New Roman"/>
              </a:rPr>
              <a:t>, o índice escolhido foi </a:t>
            </a:r>
            <a:r>
              <a:rPr lang="pt-BR" sz="1800" b="1" i="0" u="none" strike="noStrike" cap="none">
                <a:solidFill>
                  <a:schemeClr val="dk1"/>
                </a:solidFill>
                <a:latin typeface="Times New Roman"/>
                <a:ea typeface="Times New Roman"/>
                <a:cs typeface="Times New Roman"/>
                <a:sym typeface="Times New Roman"/>
              </a:rPr>
              <a:t>751</a:t>
            </a:r>
            <a:r>
              <a:rPr lang="pt-BR" sz="1800" b="0" i="0" u="none" strike="noStrike" cap="none">
                <a:solidFill>
                  <a:schemeClr val="dk1"/>
                </a:solidFill>
                <a:latin typeface="Times New Roman"/>
                <a:ea typeface="Times New Roman"/>
                <a:cs typeface="Times New Roman"/>
                <a:sym typeface="Times New Roman"/>
              </a:rPr>
              <a:t>, onde foi adotado </a:t>
            </a:r>
            <a:r>
              <a:rPr lang="pt-BR" sz="1800" b="1" i="0" u="none" strike="noStrike" cap="none">
                <a:solidFill>
                  <a:schemeClr val="dk1"/>
                </a:solidFill>
                <a:latin typeface="Times New Roman"/>
                <a:ea typeface="Times New Roman"/>
                <a:cs typeface="Times New Roman"/>
                <a:sym typeface="Times New Roman"/>
              </a:rPr>
              <a:t>7</a:t>
            </a:r>
            <a:r>
              <a:rPr lang="pt-BR" sz="1800" b="0" i="0" u="none" strike="noStrike" cap="none">
                <a:solidFill>
                  <a:schemeClr val="dk1"/>
                </a:solidFill>
                <a:latin typeface="Times New Roman"/>
                <a:ea typeface="Times New Roman"/>
                <a:cs typeface="Times New Roman"/>
                <a:sym typeface="Times New Roman"/>
              </a:rPr>
              <a:t> para paredes brancas, </a:t>
            </a:r>
            <a:r>
              <a:rPr lang="pt-BR" sz="1800" b="1" i="0" u="none" strike="noStrike" cap="none">
                <a:solidFill>
                  <a:schemeClr val="dk1"/>
                </a:solidFill>
                <a:latin typeface="Times New Roman"/>
                <a:ea typeface="Times New Roman"/>
                <a:cs typeface="Times New Roman"/>
                <a:sym typeface="Times New Roman"/>
              </a:rPr>
              <a:t>5</a:t>
            </a:r>
            <a:r>
              <a:rPr lang="pt-BR" sz="1800" b="0" i="0" u="none" strike="noStrike" cap="none">
                <a:solidFill>
                  <a:schemeClr val="dk1"/>
                </a:solidFill>
                <a:latin typeface="Times New Roman"/>
                <a:ea typeface="Times New Roman"/>
                <a:cs typeface="Times New Roman"/>
                <a:sym typeface="Times New Roman"/>
              </a:rPr>
              <a:t> para teto de superfície clara e </a:t>
            </a:r>
            <a:r>
              <a:rPr lang="pt-BR" sz="1800" b="1" i="0" u="none" strike="noStrike" cap="none">
                <a:solidFill>
                  <a:schemeClr val="dk1"/>
                </a:solidFill>
                <a:latin typeface="Times New Roman"/>
                <a:ea typeface="Times New Roman"/>
                <a:cs typeface="Times New Roman"/>
                <a:sym typeface="Times New Roman"/>
              </a:rPr>
              <a:t>1</a:t>
            </a:r>
            <a:r>
              <a:rPr lang="pt-BR" sz="1800" b="0" i="0" u="none" strike="noStrike" cap="none">
                <a:solidFill>
                  <a:schemeClr val="dk1"/>
                </a:solidFill>
                <a:latin typeface="Times New Roman"/>
                <a:ea typeface="Times New Roman"/>
                <a:cs typeface="Times New Roman"/>
                <a:sym typeface="Times New Roman"/>
              </a:rPr>
              <a:t> para pisos escuros</a:t>
            </a:r>
            <a:endParaRPr sz="2800" b="0" i="0" u="none" strike="noStrike" cap="none">
              <a:solidFill>
                <a:schemeClr val="dk1"/>
              </a:solidFill>
              <a:latin typeface="Arial"/>
              <a:ea typeface="Arial"/>
              <a:cs typeface="Arial"/>
              <a:sym typeface="Arial"/>
            </a:endParaRPr>
          </a:p>
        </p:txBody>
      </p:sp>
      <p:grpSp>
        <p:nvGrpSpPr>
          <p:cNvPr id="1045" name="Google Shape;1045;p9"/>
          <p:cNvGrpSpPr/>
          <p:nvPr/>
        </p:nvGrpSpPr>
        <p:grpSpPr>
          <a:xfrm>
            <a:off x="1452513" y="3503747"/>
            <a:ext cx="8524608" cy="2974891"/>
            <a:chOff x="1452513" y="3503747"/>
            <a:chExt cx="8524608" cy="2974891"/>
          </a:xfrm>
        </p:grpSpPr>
        <p:pic>
          <p:nvPicPr>
            <p:cNvPr id="1046" name="Google Shape;1046;p9"/>
            <p:cNvPicPr preferRelativeResize="0"/>
            <p:nvPr/>
          </p:nvPicPr>
          <p:blipFill rotWithShape="1">
            <a:blip r:embed="rId3">
              <a:alphaModFix/>
            </a:blip>
            <a:srcRect/>
            <a:stretch/>
          </p:blipFill>
          <p:spPr>
            <a:xfrm>
              <a:off x="1452513" y="3503747"/>
              <a:ext cx="8333876" cy="2576649"/>
            </a:xfrm>
            <a:prstGeom prst="rect">
              <a:avLst/>
            </a:prstGeom>
            <a:noFill/>
            <a:ln>
              <a:noFill/>
            </a:ln>
          </p:spPr>
        </p:pic>
        <p:sp>
          <p:nvSpPr>
            <p:cNvPr id="1048" name="Google Shape;1048;p9"/>
            <p:cNvSpPr txBox="1"/>
            <p:nvPr/>
          </p:nvSpPr>
          <p:spPr>
            <a:xfrm>
              <a:off x="1469275" y="6140084"/>
              <a:ext cx="850784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1" u="none" strike="noStrike" cap="none">
                  <a:solidFill>
                    <a:schemeClr val="dk1"/>
                  </a:solidFill>
                  <a:latin typeface="Times New Roman"/>
                  <a:ea typeface="Times New Roman"/>
                  <a:cs typeface="Times New Roman"/>
                  <a:sym typeface="Times New Roman"/>
                </a:rPr>
                <a:t>Fonte: CREDER, Hélio. Instalações elétricas. 16. ed. Rio de Janeiro: LTC, 2016. Tabela 13.7</a:t>
              </a:r>
              <a:r>
                <a:rPr lang="pt-BR" sz="1600" b="0" i="0" u="none" strike="noStrike" cap="none">
                  <a:solidFill>
                    <a:schemeClr val="dk1"/>
                  </a:solidFill>
                  <a:latin typeface="Calibri"/>
                  <a:ea typeface="Calibri"/>
                  <a:cs typeface="Calibri"/>
                  <a:sym typeface="Calibri"/>
                </a:rPr>
                <a:t>.</a:t>
              </a:r>
              <a:endParaRPr sz="1600" b="0" i="1" u="none" strike="noStrike" cap="none">
                <a:solidFill>
                  <a:schemeClr val="dk1"/>
                </a:solidFill>
                <a:latin typeface="Times New Roman"/>
                <a:ea typeface="Times New Roman"/>
                <a:cs typeface="Times New Roman"/>
                <a:sym typeface="Times New Roman"/>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10"/>
          <p:cNvSpPr txBox="1">
            <a:spLocks noGrp="1"/>
          </p:cNvSpPr>
          <p:nvPr>
            <p:ph type="ctrTitle"/>
          </p:nvPr>
        </p:nvSpPr>
        <p:spPr>
          <a:xfrm>
            <a:off x="426720" y="345441"/>
            <a:ext cx="56692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400"/>
              <a:buFont typeface="Calibri"/>
              <a:buNone/>
            </a:pPr>
            <a:r>
              <a:rPr lang="pt-BR" sz="3800"/>
              <a:t>LUMINOTÉCNICO</a:t>
            </a:r>
            <a:endParaRPr sz="3800"/>
          </a:p>
        </p:txBody>
      </p:sp>
      <p:sp>
        <p:nvSpPr>
          <p:cNvPr id="1054" name="Google Shape;1054;p10"/>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5" name="Google Shape;1055;p10"/>
          <p:cNvSpPr txBox="1">
            <a:spLocks noGrp="1"/>
          </p:cNvSpPr>
          <p:nvPr>
            <p:ph type="sldNum" idx="12"/>
          </p:nvPr>
        </p:nvSpPr>
        <p:spPr>
          <a:xfrm>
            <a:off x="11694895" y="6204686"/>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56</a:t>
            </a:fld>
            <a:endParaRPr sz="2400" b="1">
              <a:solidFill>
                <a:schemeClr val="lt1"/>
              </a:solidFill>
            </a:endParaRPr>
          </a:p>
        </p:txBody>
      </p:sp>
      <p:sp>
        <p:nvSpPr>
          <p:cNvPr id="1056" name="Google Shape;1056;p10"/>
          <p:cNvSpPr/>
          <p:nvPr/>
        </p:nvSpPr>
        <p:spPr>
          <a:xfrm>
            <a:off x="426720" y="1573034"/>
            <a:ext cx="10474960" cy="92333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a:solidFill>
                  <a:schemeClr val="dk1"/>
                </a:solidFill>
                <a:latin typeface="Times New Roman"/>
                <a:ea typeface="Times New Roman"/>
                <a:cs typeface="Times New Roman"/>
                <a:sym typeface="Times New Roman"/>
              </a:rPr>
              <a:t>Agora iremos selecionar o fator de depreciação que é aplicado no cálculo luminotécnico para garantir que, mesmo com a degradação ao longo do tempo, o nível de iluminância continue adequado para a atividade exercida no ambiente. É uma forma de planejar uma iluminação duradoura e eficiente. </a:t>
            </a:r>
            <a:endParaRPr sz="1800" b="0" i="0" u="none" strike="noStrike" cap="none">
              <a:solidFill>
                <a:schemeClr val="dk1"/>
              </a:solidFill>
              <a:latin typeface="Calibri"/>
              <a:ea typeface="Calibri"/>
              <a:cs typeface="Calibri"/>
              <a:sym typeface="Calibri"/>
            </a:endParaRPr>
          </a:p>
        </p:txBody>
      </p:sp>
      <p:grpSp>
        <p:nvGrpSpPr>
          <p:cNvPr id="1057" name="Google Shape;1057;p10"/>
          <p:cNvGrpSpPr/>
          <p:nvPr/>
        </p:nvGrpSpPr>
        <p:grpSpPr>
          <a:xfrm>
            <a:off x="1657940" y="2743200"/>
            <a:ext cx="8359820" cy="3966999"/>
            <a:chOff x="1657940" y="2743200"/>
            <a:chExt cx="8359820" cy="3966999"/>
          </a:xfrm>
        </p:grpSpPr>
        <p:pic>
          <p:nvPicPr>
            <p:cNvPr id="1058" name="Google Shape;1058;p10"/>
            <p:cNvPicPr preferRelativeResize="0"/>
            <p:nvPr/>
          </p:nvPicPr>
          <p:blipFill rotWithShape="1">
            <a:blip r:embed="rId3">
              <a:alphaModFix/>
            </a:blip>
            <a:srcRect/>
            <a:stretch/>
          </p:blipFill>
          <p:spPr>
            <a:xfrm>
              <a:off x="1657940" y="2743200"/>
              <a:ext cx="8012519" cy="3566161"/>
            </a:xfrm>
            <a:prstGeom prst="rect">
              <a:avLst/>
            </a:prstGeom>
            <a:noFill/>
            <a:ln>
              <a:noFill/>
            </a:ln>
          </p:spPr>
        </p:pic>
        <p:sp>
          <p:nvSpPr>
            <p:cNvPr id="1059" name="Google Shape;1059;p10"/>
            <p:cNvSpPr txBox="1"/>
            <p:nvPr/>
          </p:nvSpPr>
          <p:spPr>
            <a:xfrm>
              <a:off x="1657940" y="6371685"/>
              <a:ext cx="8359820"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1" u="none" strike="noStrike" cap="none">
                  <a:solidFill>
                    <a:schemeClr val="dk1"/>
                  </a:solidFill>
                  <a:latin typeface="Times New Roman"/>
                  <a:ea typeface="Times New Roman"/>
                  <a:cs typeface="Times New Roman"/>
                  <a:sym typeface="Times New Roman"/>
                </a:rPr>
                <a:t>Fonte: CREDER, Hélio. Instalações elétricas. 16. ed. Rio de Janeiro: LTC, 2016. Tabela 13.9.</a:t>
              </a:r>
              <a:endParaRPr sz="1400" b="0" i="1" u="none" strike="noStrike" cap="none">
                <a:solidFill>
                  <a:srgbClr val="000000"/>
                </a:solidFill>
                <a:latin typeface="Times New Roman"/>
                <a:ea typeface="Times New Roman"/>
                <a:cs typeface="Times New Roman"/>
                <a:sym typeface="Times New Roman"/>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1"/>
          <p:cNvSpPr txBox="1">
            <a:spLocks noGrp="1"/>
          </p:cNvSpPr>
          <p:nvPr>
            <p:ph type="ctrTitle"/>
          </p:nvPr>
        </p:nvSpPr>
        <p:spPr>
          <a:xfrm>
            <a:off x="426720" y="345441"/>
            <a:ext cx="4856479"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400"/>
              <a:buFont typeface="Calibri"/>
              <a:buNone/>
            </a:pPr>
            <a:r>
              <a:rPr lang="pt-BR" sz="3800"/>
              <a:t>LUMINOTÉCNICO</a:t>
            </a:r>
            <a:endParaRPr sz="3800"/>
          </a:p>
        </p:txBody>
      </p:sp>
      <p:sp>
        <p:nvSpPr>
          <p:cNvPr id="1066" name="Google Shape;1066;p11"/>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67" name="Google Shape;1067;p11"/>
          <p:cNvSpPr txBox="1">
            <a:spLocks noGrp="1"/>
          </p:cNvSpPr>
          <p:nvPr>
            <p:ph type="sldNum" idx="12"/>
          </p:nvPr>
        </p:nvSpPr>
        <p:spPr>
          <a:xfrm>
            <a:off x="11779074" y="6183750"/>
            <a:ext cx="2997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57</a:t>
            </a:fld>
            <a:endParaRPr sz="2400" b="1">
              <a:solidFill>
                <a:schemeClr val="lt1"/>
              </a:solidFill>
            </a:endParaRPr>
          </a:p>
        </p:txBody>
      </p:sp>
      <p:pic>
        <p:nvPicPr>
          <p:cNvPr id="1068" name="Google Shape;1068;p11"/>
          <p:cNvPicPr preferRelativeResize="0"/>
          <p:nvPr/>
        </p:nvPicPr>
        <p:blipFill rotWithShape="1">
          <a:blip r:embed="rId3">
            <a:alphaModFix/>
          </a:blip>
          <a:srcRect/>
          <a:stretch/>
        </p:blipFill>
        <p:spPr>
          <a:xfrm>
            <a:off x="609601" y="2261233"/>
            <a:ext cx="2546558" cy="4011808"/>
          </a:xfrm>
          <a:prstGeom prst="rect">
            <a:avLst/>
          </a:prstGeom>
          <a:noFill/>
          <a:ln w="9525" cap="flat" cmpd="sng">
            <a:solidFill>
              <a:srgbClr val="000000"/>
            </a:solidFill>
            <a:prstDash val="solid"/>
            <a:miter lim="800000"/>
            <a:headEnd type="none" w="sm" len="sm"/>
            <a:tailEnd type="none" w="sm" len="sm"/>
          </a:ln>
        </p:spPr>
      </p:pic>
      <p:sp>
        <p:nvSpPr>
          <p:cNvPr id="1069" name="Google Shape;1069;p11"/>
          <p:cNvSpPr/>
          <p:nvPr/>
        </p:nvSpPr>
        <p:spPr>
          <a:xfrm>
            <a:off x="2306320" y="259714"/>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0" name="Google Shape;1070;p11"/>
          <p:cNvSpPr/>
          <p:nvPr/>
        </p:nvSpPr>
        <p:spPr>
          <a:xfrm>
            <a:off x="426720" y="1470550"/>
            <a:ext cx="10026332"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Times New Roman"/>
              <a:buNone/>
            </a:pPr>
            <a:r>
              <a:rPr lang="pt-BR" sz="1800" b="0" i="0" u="none" strike="noStrike" cap="none">
                <a:solidFill>
                  <a:schemeClr val="dk1"/>
                </a:solidFill>
                <a:latin typeface="Times New Roman"/>
                <a:ea typeface="Times New Roman"/>
                <a:cs typeface="Times New Roman"/>
                <a:sym typeface="Times New Roman"/>
              </a:rPr>
              <a:t>Foram utilizados o modelo da lâmpada a seguir, o modelo em questão demonstrou um bom desempenho nos cálculos feitos pelo grupo e a marca em questão possui renome internacional.</a:t>
            </a:r>
            <a:endParaRPr sz="1800" b="0" i="0" u="none" strike="noStrike" cap="none">
              <a:solidFill>
                <a:schemeClr val="dk1"/>
              </a:solidFill>
              <a:latin typeface="Arial"/>
              <a:ea typeface="Arial"/>
              <a:cs typeface="Arial"/>
              <a:sym typeface="Arial"/>
            </a:endParaRPr>
          </a:p>
        </p:txBody>
      </p:sp>
      <p:pic>
        <p:nvPicPr>
          <p:cNvPr id="1071" name="Google Shape;1071;p11"/>
          <p:cNvPicPr preferRelativeResize="0"/>
          <p:nvPr/>
        </p:nvPicPr>
        <p:blipFill rotWithShape="1">
          <a:blip r:embed="rId4">
            <a:alphaModFix/>
          </a:blip>
          <a:srcRect l="3508" t="3819" r="4140"/>
          <a:stretch/>
        </p:blipFill>
        <p:spPr>
          <a:xfrm>
            <a:off x="5283199" y="2261233"/>
            <a:ext cx="4226561" cy="4177687"/>
          </a:xfrm>
          <a:prstGeom prst="rect">
            <a:avLst/>
          </a:prstGeom>
          <a:noFill/>
          <a:ln>
            <a:noFill/>
          </a:ln>
        </p:spPr>
      </p:pic>
      <p:sp>
        <p:nvSpPr>
          <p:cNvPr id="1072" name="Google Shape;1072;p11"/>
          <p:cNvSpPr txBox="1"/>
          <p:nvPr/>
        </p:nvSpPr>
        <p:spPr>
          <a:xfrm>
            <a:off x="811000" y="6299891"/>
            <a:ext cx="2143760"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1" u="none" strike="noStrike" cap="none" dirty="0">
                <a:solidFill>
                  <a:schemeClr val="dk1"/>
                </a:solidFill>
                <a:latin typeface="Times New Roman"/>
                <a:ea typeface="Times New Roman"/>
                <a:cs typeface="Times New Roman"/>
                <a:sym typeface="Times New Roman"/>
              </a:rPr>
              <a:t>Fonte: </a:t>
            </a:r>
            <a:r>
              <a:rPr lang="pt-BR" sz="1600" b="0" i="1" u="none" strike="noStrike" cap="none" dirty="0" err="1">
                <a:solidFill>
                  <a:schemeClr val="dk1"/>
                </a:solidFill>
                <a:latin typeface="Times New Roman"/>
                <a:ea typeface="Times New Roman"/>
                <a:cs typeface="Times New Roman"/>
                <a:sym typeface="Times New Roman"/>
              </a:rPr>
              <a:t>DIAlux</a:t>
            </a:r>
            <a:r>
              <a:rPr lang="pt-BR" sz="1600" b="0" i="1" u="none" strike="noStrike" cap="none" dirty="0">
                <a:solidFill>
                  <a:schemeClr val="dk1"/>
                </a:solidFill>
                <a:latin typeface="Times New Roman"/>
                <a:ea typeface="Times New Roman"/>
                <a:cs typeface="Times New Roman"/>
                <a:sym typeface="Times New Roman"/>
              </a:rPr>
              <a:t> EVO</a:t>
            </a:r>
            <a:endParaRPr sz="1400" b="0" i="1" u="none" strike="noStrike" cap="none" dirty="0">
              <a:solidFill>
                <a:srgbClr val="000000"/>
              </a:solidFill>
              <a:latin typeface="Times New Roman"/>
              <a:ea typeface="Times New Roman"/>
              <a:cs typeface="Times New Roman"/>
              <a:sym typeface="Times New Roman"/>
            </a:endParaRPr>
          </a:p>
        </p:txBody>
      </p:sp>
      <p:pic>
        <p:nvPicPr>
          <p:cNvPr id="1073" name="Google Shape;1073;p11"/>
          <p:cNvPicPr preferRelativeResize="0"/>
          <p:nvPr/>
        </p:nvPicPr>
        <p:blipFill rotWithShape="1">
          <a:blip r:embed="rId5">
            <a:alphaModFix/>
          </a:blip>
          <a:srcRect/>
          <a:stretch/>
        </p:blipFill>
        <p:spPr>
          <a:xfrm>
            <a:off x="6338000" y="6381859"/>
            <a:ext cx="2145978" cy="43285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2"/>
          <p:cNvSpPr txBox="1">
            <a:spLocks noGrp="1"/>
          </p:cNvSpPr>
          <p:nvPr>
            <p:ph type="ctrTitle"/>
          </p:nvPr>
        </p:nvSpPr>
        <p:spPr>
          <a:xfrm>
            <a:off x="426720" y="345441"/>
            <a:ext cx="56692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400"/>
              <a:buFont typeface="Calibri"/>
              <a:buNone/>
            </a:pPr>
            <a:r>
              <a:rPr lang="pt-BR" sz="3800"/>
              <a:t>LUMINOTÉCNICO</a:t>
            </a:r>
            <a:endParaRPr sz="3800"/>
          </a:p>
        </p:txBody>
      </p:sp>
      <p:sp>
        <p:nvSpPr>
          <p:cNvPr id="1079" name="Google Shape;1079;p12"/>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0" name="Google Shape;1080;p12"/>
          <p:cNvSpPr txBox="1">
            <a:spLocks noGrp="1"/>
          </p:cNvSpPr>
          <p:nvPr>
            <p:ph type="sldNum" idx="12"/>
          </p:nvPr>
        </p:nvSpPr>
        <p:spPr>
          <a:xfrm>
            <a:off x="11723970" y="622561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58</a:t>
            </a:fld>
            <a:endParaRPr sz="2400" b="1">
              <a:solidFill>
                <a:schemeClr val="lt1"/>
              </a:solidFill>
            </a:endParaRPr>
          </a:p>
        </p:txBody>
      </p:sp>
      <p:sp>
        <p:nvSpPr>
          <p:cNvPr id="1081" name="Google Shape;1081;p12"/>
          <p:cNvSpPr/>
          <p:nvPr/>
        </p:nvSpPr>
        <p:spPr>
          <a:xfrm>
            <a:off x="2306320" y="259714"/>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2" name="Google Shape;1082;p12"/>
          <p:cNvSpPr/>
          <p:nvPr/>
        </p:nvSpPr>
        <p:spPr>
          <a:xfrm>
            <a:off x="535577" y="1463953"/>
            <a:ext cx="10749195" cy="64629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600"/>
              <a:buFont typeface="Times New Roman"/>
              <a:buNone/>
            </a:pPr>
            <a:r>
              <a:rPr lang="pt-BR" sz="1800" b="0" i="0" u="none" strike="noStrike" cap="none">
                <a:solidFill>
                  <a:schemeClr val="dk1"/>
                </a:solidFill>
                <a:latin typeface="Times New Roman"/>
                <a:ea typeface="Times New Roman"/>
                <a:cs typeface="Times New Roman"/>
                <a:sym typeface="Times New Roman"/>
              </a:rPr>
              <a:t>O grupo propôs um layout arquitetônico de móveis conforme a figura a seguir, para um dimensionamento luminotécnico mais profissional e para melhor compreensão.</a:t>
            </a:r>
            <a:endParaRPr sz="2800" b="0" i="0" u="none" strike="noStrike" cap="none">
              <a:solidFill>
                <a:schemeClr val="dk1"/>
              </a:solidFill>
              <a:latin typeface="Arial"/>
              <a:ea typeface="Arial"/>
              <a:cs typeface="Arial"/>
              <a:sym typeface="Arial"/>
            </a:endParaRPr>
          </a:p>
        </p:txBody>
      </p:sp>
      <p:pic>
        <p:nvPicPr>
          <p:cNvPr id="1083" name="Google Shape;1083;p12"/>
          <p:cNvPicPr preferRelativeResize="0"/>
          <p:nvPr/>
        </p:nvPicPr>
        <p:blipFill rotWithShape="1">
          <a:blip r:embed="rId3">
            <a:alphaModFix/>
          </a:blip>
          <a:srcRect/>
          <a:stretch/>
        </p:blipFill>
        <p:spPr>
          <a:xfrm>
            <a:off x="535577" y="2186483"/>
            <a:ext cx="5598160" cy="4293734"/>
          </a:xfrm>
          <a:prstGeom prst="rect">
            <a:avLst/>
          </a:prstGeom>
          <a:noFill/>
          <a:ln>
            <a:noFill/>
          </a:ln>
        </p:spPr>
      </p:pic>
      <p:pic>
        <p:nvPicPr>
          <p:cNvPr id="1084" name="Google Shape;1084;p12"/>
          <p:cNvPicPr preferRelativeResize="0"/>
          <p:nvPr/>
        </p:nvPicPr>
        <p:blipFill rotWithShape="1">
          <a:blip r:embed="rId4">
            <a:alphaModFix/>
          </a:blip>
          <a:srcRect/>
          <a:stretch/>
        </p:blipFill>
        <p:spPr>
          <a:xfrm>
            <a:off x="2254410" y="6480217"/>
            <a:ext cx="2145978" cy="432854"/>
          </a:xfrm>
          <a:prstGeom prst="rect">
            <a:avLst/>
          </a:prstGeom>
          <a:noFill/>
          <a:ln>
            <a:noFill/>
          </a:ln>
        </p:spPr>
      </p:pic>
      <p:sp>
        <p:nvSpPr>
          <p:cNvPr id="1085" name="Google Shape;1085;p12"/>
          <p:cNvSpPr txBox="1"/>
          <p:nvPr/>
        </p:nvSpPr>
        <p:spPr>
          <a:xfrm>
            <a:off x="7132319" y="3418125"/>
            <a:ext cx="3915785" cy="1200329"/>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pt-BR" sz="1800" b="1" i="0" u="none" strike="noStrike" cap="none">
                <a:solidFill>
                  <a:srgbClr val="000000"/>
                </a:solidFill>
                <a:latin typeface="Times New Roman"/>
                <a:ea typeface="Times New Roman"/>
                <a:cs typeface="Times New Roman"/>
                <a:sym typeface="Times New Roman"/>
              </a:rPr>
              <a:t>NOTA</a:t>
            </a:r>
            <a:r>
              <a:rPr lang="pt-BR" sz="1800" b="0" i="0" u="none" strike="noStrike" cap="none">
                <a:solidFill>
                  <a:srgbClr val="000000"/>
                </a:solidFill>
                <a:latin typeface="Times New Roman"/>
                <a:ea typeface="Times New Roman"/>
                <a:cs typeface="Times New Roman"/>
                <a:sym typeface="Times New Roman"/>
              </a:rPr>
              <a:t>: A área dos sofás, armários e bancadas foram  desconsideradas dos cálculos, servindo apenas para teor ilustrativo.</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13"/>
          <p:cNvSpPr txBox="1">
            <a:spLocks noGrp="1"/>
          </p:cNvSpPr>
          <p:nvPr>
            <p:ph type="ctrTitle"/>
          </p:nvPr>
        </p:nvSpPr>
        <p:spPr>
          <a:xfrm>
            <a:off x="426720" y="345441"/>
            <a:ext cx="56692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400"/>
              <a:buFont typeface="Calibri"/>
              <a:buNone/>
            </a:pPr>
            <a:r>
              <a:rPr lang="pt-BR" sz="3800"/>
              <a:t>LUMINOTÉCNICO</a:t>
            </a:r>
            <a:endParaRPr sz="3800"/>
          </a:p>
        </p:txBody>
      </p:sp>
      <p:sp>
        <p:nvSpPr>
          <p:cNvPr id="1091" name="Google Shape;1091;p13"/>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92" name="Google Shape;1092;p13"/>
          <p:cNvSpPr txBox="1">
            <a:spLocks noGrp="1"/>
          </p:cNvSpPr>
          <p:nvPr>
            <p:ph type="sldNum" idx="12"/>
          </p:nvPr>
        </p:nvSpPr>
        <p:spPr>
          <a:xfrm>
            <a:off x="11694908" y="621516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59</a:t>
            </a:fld>
            <a:endParaRPr sz="2400" b="1">
              <a:solidFill>
                <a:schemeClr val="lt1"/>
              </a:solidFill>
            </a:endParaRPr>
          </a:p>
        </p:txBody>
      </p:sp>
      <p:sp>
        <p:nvSpPr>
          <p:cNvPr id="1093" name="Google Shape;1093;p13"/>
          <p:cNvSpPr/>
          <p:nvPr/>
        </p:nvSpPr>
        <p:spPr>
          <a:xfrm>
            <a:off x="2306320" y="259714"/>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4" name="Google Shape;1094;p13"/>
          <p:cNvSpPr/>
          <p:nvPr/>
        </p:nvSpPr>
        <p:spPr>
          <a:xfrm>
            <a:off x="426719" y="1365780"/>
            <a:ext cx="10222807" cy="923289"/>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1800"/>
              <a:buFont typeface="Times New Roman"/>
              <a:buNone/>
            </a:pPr>
            <a:r>
              <a:rPr lang="pt-BR" sz="1800" b="0" i="0" u="none" strike="noStrike" cap="none" dirty="0">
                <a:solidFill>
                  <a:srgbClr val="000000"/>
                </a:solidFill>
                <a:latin typeface="Times New Roman"/>
                <a:ea typeface="Times New Roman"/>
                <a:cs typeface="Times New Roman"/>
                <a:sym typeface="Times New Roman"/>
              </a:rPr>
              <a:t>A partir do layout arquitetônico proposto, foi possível definir as áreas destinadas às tarefas visuais. Conforme ilustrado nas imagens a seguir, essas áreas foram estrategicamente posicionadas sobre as mesas, que representam os principais pontos de execução das atividades laborais</a:t>
            </a:r>
            <a:r>
              <a:rPr lang="pt-BR" sz="1800" b="0" i="0" u="none" strike="noStrike" cap="none" dirty="0">
                <a:solidFill>
                  <a:schemeClr val="dk1"/>
                </a:solidFill>
                <a:latin typeface="Times New Roman"/>
                <a:ea typeface="Times New Roman"/>
                <a:cs typeface="Times New Roman"/>
                <a:sym typeface="Times New Roman"/>
              </a:rPr>
              <a:t> </a:t>
            </a:r>
            <a:endParaRPr sz="1400" b="0" i="0" u="none" strike="noStrike" cap="none" dirty="0">
              <a:solidFill>
                <a:srgbClr val="000000"/>
              </a:solidFill>
              <a:latin typeface="Arial"/>
              <a:ea typeface="Arial"/>
              <a:cs typeface="Arial"/>
              <a:sym typeface="Arial"/>
            </a:endParaRPr>
          </a:p>
        </p:txBody>
      </p:sp>
      <p:pic>
        <p:nvPicPr>
          <p:cNvPr id="1095" name="Google Shape;1095;p13"/>
          <p:cNvPicPr preferRelativeResize="0"/>
          <p:nvPr/>
        </p:nvPicPr>
        <p:blipFill rotWithShape="1">
          <a:blip r:embed="rId3">
            <a:alphaModFix/>
          </a:blip>
          <a:srcRect/>
          <a:stretch/>
        </p:blipFill>
        <p:spPr>
          <a:xfrm>
            <a:off x="1057400" y="2901202"/>
            <a:ext cx="4075472" cy="3058420"/>
          </a:xfrm>
          <a:prstGeom prst="rect">
            <a:avLst/>
          </a:prstGeom>
          <a:noFill/>
          <a:ln>
            <a:noFill/>
          </a:ln>
        </p:spPr>
      </p:pic>
      <p:pic>
        <p:nvPicPr>
          <p:cNvPr id="1096" name="Google Shape;1096;p13"/>
          <p:cNvPicPr preferRelativeResize="0"/>
          <p:nvPr/>
        </p:nvPicPr>
        <p:blipFill rotWithShape="1">
          <a:blip r:embed="rId4">
            <a:alphaModFix/>
          </a:blip>
          <a:srcRect/>
          <a:stretch/>
        </p:blipFill>
        <p:spPr>
          <a:xfrm>
            <a:off x="6451600" y="2901202"/>
            <a:ext cx="4082772" cy="3058420"/>
          </a:xfrm>
          <a:prstGeom prst="rect">
            <a:avLst/>
          </a:prstGeom>
          <a:noFill/>
          <a:ln>
            <a:noFill/>
          </a:ln>
        </p:spPr>
      </p:pic>
      <p:pic>
        <p:nvPicPr>
          <p:cNvPr id="1097" name="Google Shape;1097;p13"/>
          <p:cNvPicPr preferRelativeResize="0"/>
          <p:nvPr/>
        </p:nvPicPr>
        <p:blipFill rotWithShape="1">
          <a:blip r:embed="rId5">
            <a:alphaModFix/>
          </a:blip>
          <a:srcRect/>
          <a:stretch/>
        </p:blipFill>
        <p:spPr>
          <a:xfrm>
            <a:off x="2022147" y="6000381"/>
            <a:ext cx="2145978" cy="432854"/>
          </a:xfrm>
          <a:prstGeom prst="rect">
            <a:avLst/>
          </a:prstGeom>
          <a:noFill/>
          <a:ln>
            <a:noFill/>
          </a:ln>
        </p:spPr>
      </p:pic>
      <p:pic>
        <p:nvPicPr>
          <p:cNvPr id="1098" name="Google Shape;1098;p13"/>
          <p:cNvPicPr preferRelativeResize="0"/>
          <p:nvPr/>
        </p:nvPicPr>
        <p:blipFill rotWithShape="1">
          <a:blip r:embed="rId5">
            <a:alphaModFix/>
          </a:blip>
          <a:srcRect/>
          <a:stretch/>
        </p:blipFill>
        <p:spPr>
          <a:xfrm>
            <a:off x="7521591" y="6012377"/>
            <a:ext cx="2145978" cy="43285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g3610f9f9850_0_15"/>
          <p:cNvSpPr txBox="1">
            <a:spLocks noGrp="1"/>
          </p:cNvSpPr>
          <p:nvPr>
            <p:ph type="ctrTitle"/>
          </p:nvPr>
        </p:nvSpPr>
        <p:spPr>
          <a:xfrm>
            <a:off x="508000" y="86475"/>
            <a:ext cx="10767300" cy="980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Calibri"/>
              <a:buNone/>
            </a:pPr>
            <a:r>
              <a:rPr lang="pt-BR" sz="3800"/>
              <a:t>DISJUNTORES E CONDUTORES PARA CADA CARGA</a:t>
            </a:r>
            <a:endParaRPr sz="3800"/>
          </a:p>
        </p:txBody>
      </p:sp>
      <p:sp>
        <p:nvSpPr>
          <p:cNvPr id="515" name="Google Shape;515;g3610f9f9850_0_15"/>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g3610f9f9850_0_15"/>
          <p:cNvSpPr txBox="1">
            <a:spLocks noGrp="1"/>
          </p:cNvSpPr>
          <p:nvPr>
            <p:ph type="sldNum" idx="12"/>
          </p:nvPr>
        </p:nvSpPr>
        <p:spPr>
          <a:xfrm>
            <a:off x="11694895" y="630936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6</a:t>
            </a:fld>
            <a:endParaRPr sz="2400" b="1">
              <a:solidFill>
                <a:schemeClr val="lt1"/>
              </a:solidFill>
            </a:endParaRPr>
          </a:p>
        </p:txBody>
      </p:sp>
      <p:sp>
        <p:nvSpPr>
          <p:cNvPr id="517" name="Google Shape;517;g3610f9f9850_0_15"/>
          <p:cNvSpPr txBox="1"/>
          <p:nvPr/>
        </p:nvSpPr>
        <p:spPr>
          <a:xfrm>
            <a:off x="384150" y="928300"/>
            <a:ext cx="9655800" cy="15186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pt-BR" sz="2000" b="0" i="0" u="none" strike="noStrike" cap="none" dirty="0">
                <a:solidFill>
                  <a:schemeClr val="dk1"/>
                </a:solidFill>
                <a:latin typeface="Times New Roman"/>
                <a:ea typeface="Times New Roman"/>
                <a:cs typeface="Times New Roman"/>
                <a:sym typeface="Times New Roman"/>
              </a:rPr>
              <a:t>Para o dimensionamento dos condutores e dispositivos de proteção,  adotamos como referência a norma NBR 5410, que estabelece os critérios mínimos para instalações elétricas em baixa tensão.</a:t>
            </a:r>
            <a:endParaRPr sz="20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00000"/>
              </a:lnSpc>
              <a:spcBef>
                <a:spcPts val="800"/>
              </a:spcBef>
              <a:spcAft>
                <a:spcPts val="800"/>
              </a:spcAft>
              <a:buClr>
                <a:srgbClr val="000000"/>
              </a:buClr>
              <a:buSzPts val="2000"/>
              <a:buFont typeface="Arial"/>
              <a:buNone/>
            </a:pPr>
            <a:endParaRPr sz="2000" b="0" i="0" u="none" strike="noStrike" cap="none" dirty="0">
              <a:solidFill>
                <a:schemeClr val="dk1"/>
              </a:solidFill>
              <a:latin typeface="Times New Roman"/>
              <a:ea typeface="Times New Roman"/>
              <a:cs typeface="Times New Roman"/>
              <a:sym typeface="Times New Roman"/>
            </a:endParaRPr>
          </a:p>
        </p:txBody>
      </p:sp>
      <p:sp>
        <p:nvSpPr>
          <p:cNvPr id="518" name="Google Shape;518;g3610f9f9850_0_15"/>
          <p:cNvSpPr txBox="1"/>
          <p:nvPr/>
        </p:nvSpPr>
        <p:spPr>
          <a:xfrm>
            <a:off x="355650" y="2669675"/>
            <a:ext cx="9712800" cy="11082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800"/>
              </a:spcAft>
              <a:buClr>
                <a:srgbClr val="000000"/>
              </a:buClr>
              <a:buSzPts val="2000"/>
              <a:buFont typeface="Arial"/>
              <a:buNone/>
            </a:pPr>
            <a:r>
              <a:rPr lang="pt-BR" sz="2000" b="0" i="0" u="none" strike="noStrike" cap="none" dirty="0">
                <a:solidFill>
                  <a:schemeClr val="dk1"/>
                </a:solidFill>
                <a:latin typeface="Times New Roman"/>
                <a:ea typeface="Times New Roman"/>
                <a:cs typeface="Times New Roman"/>
                <a:sym typeface="Times New Roman"/>
              </a:rPr>
              <a:t>Para a definição das bitolas dos cabos utilizados na instalação elétrica, foram adotados três critérios distintos de dimensionamento, conforme as boas práticas da engenharia e as normas técnicas aplicáveis:</a:t>
            </a:r>
            <a:endParaRPr sz="2000" b="0" i="0" u="none" strike="noStrike" cap="none" dirty="0">
              <a:solidFill>
                <a:schemeClr val="dk1"/>
              </a:solidFill>
              <a:latin typeface="Times New Roman"/>
              <a:ea typeface="Times New Roman"/>
              <a:cs typeface="Times New Roman"/>
              <a:sym typeface="Times New Roman"/>
            </a:endParaRPr>
          </a:p>
        </p:txBody>
      </p:sp>
      <p:sp>
        <p:nvSpPr>
          <p:cNvPr id="519" name="Google Shape;519;g3610f9f9850_0_15"/>
          <p:cNvSpPr txBox="1"/>
          <p:nvPr/>
        </p:nvSpPr>
        <p:spPr>
          <a:xfrm>
            <a:off x="384150" y="4270550"/>
            <a:ext cx="3162900" cy="1108200"/>
          </a:xfrm>
          <a:prstGeom prst="rect">
            <a:avLst/>
          </a:prstGeom>
          <a:noFill/>
          <a:ln>
            <a:noFill/>
          </a:ln>
        </p:spPr>
        <p:txBody>
          <a:bodyPr spcFirstLastPara="1" wrap="square" lIns="91425" tIns="91425" rIns="91425" bIns="91425" anchor="t" anchorCtr="0">
            <a:spAutoFit/>
          </a:bodyPr>
          <a:lstStyle/>
          <a:p>
            <a:pPr marL="457200" marR="0" lvl="0" indent="-355600" algn="just" rtl="0">
              <a:lnSpc>
                <a:spcPct val="100000"/>
              </a:lnSpc>
              <a:spcBef>
                <a:spcPts val="0"/>
              </a:spcBef>
              <a:spcAft>
                <a:spcPts val="0"/>
              </a:spcAft>
              <a:buClr>
                <a:schemeClr val="dk1"/>
              </a:buClr>
              <a:buSzPts val="2000"/>
              <a:buFont typeface="Arial"/>
              <a:buChar char="•"/>
            </a:pPr>
            <a:r>
              <a:rPr lang="pt-BR" sz="2000" b="0" i="0" u="none" strike="noStrike" cap="none">
                <a:solidFill>
                  <a:schemeClr val="dk1"/>
                </a:solidFill>
                <a:latin typeface="Times New Roman"/>
                <a:ea typeface="Times New Roman"/>
                <a:cs typeface="Times New Roman"/>
                <a:sym typeface="Times New Roman"/>
              </a:rPr>
              <a:t>Ampacidade;</a:t>
            </a:r>
            <a:endParaRPr sz="2000" b="0" i="0" u="none" strike="noStrike" cap="none">
              <a:solidFill>
                <a:schemeClr val="dk1"/>
              </a:solidFill>
              <a:latin typeface="Times New Roman"/>
              <a:ea typeface="Times New Roman"/>
              <a:cs typeface="Times New Roman"/>
              <a:sym typeface="Times New Roman"/>
            </a:endParaRPr>
          </a:p>
          <a:p>
            <a:pPr marL="457200" marR="0" lvl="0" indent="-355600" algn="just" rtl="0">
              <a:lnSpc>
                <a:spcPct val="100000"/>
              </a:lnSpc>
              <a:spcBef>
                <a:spcPts val="0"/>
              </a:spcBef>
              <a:spcAft>
                <a:spcPts val="0"/>
              </a:spcAft>
              <a:buClr>
                <a:schemeClr val="dk1"/>
              </a:buClr>
              <a:buSzPts val="2000"/>
              <a:buFont typeface="Arial"/>
              <a:buChar char="•"/>
            </a:pPr>
            <a:r>
              <a:rPr lang="pt-BR" sz="2000" b="0" i="0" u="none" strike="noStrike" cap="none">
                <a:solidFill>
                  <a:schemeClr val="dk1"/>
                </a:solidFill>
                <a:latin typeface="Times New Roman"/>
                <a:ea typeface="Times New Roman"/>
                <a:cs typeface="Times New Roman"/>
                <a:sym typeface="Times New Roman"/>
              </a:rPr>
              <a:t>Queda de Tensão;</a:t>
            </a:r>
            <a:endParaRPr sz="2000" b="0" i="0" u="none" strike="noStrike" cap="none">
              <a:solidFill>
                <a:schemeClr val="dk1"/>
              </a:solidFill>
              <a:latin typeface="Times New Roman"/>
              <a:ea typeface="Times New Roman"/>
              <a:cs typeface="Times New Roman"/>
              <a:sym typeface="Times New Roman"/>
            </a:endParaRPr>
          </a:p>
          <a:p>
            <a:pPr marL="457200" marR="0" lvl="0" indent="-355600" algn="just" rtl="0">
              <a:lnSpc>
                <a:spcPct val="100000"/>
              </a:lnSpc>
              <a:spcBef>
                <a:spcPts val="0"/>
              </a:spcBef>
              <a:spcAft>
                <a:spcPts val="0"/>
              </a:spcAft>
              <a:buClr>
                <a:schemeClr val="dk1"/>
              </a:buClr>
              <a:buSzPts val="2000"/>
              <a:buFont typeface="Arial"/>
              <a:buChar char="•"/>
            </a:pPr>
            <a:r>
              <a:rPr lang="pt-BR" sz="2000" b="0" i="0" u="none" strike="noStrike" cap="none">
                <a:solidFill>
                  <a:schemeClr val="dk1"/>
                </a:solidFill>
                <a:latin typeface="Times New Roman"/>
                <a:ea typeface="Times New Roman"/>
                <a:cs typeface="Times New Roman"/>
                <a:sym typeface="Times New Roman"/>
              </a:rPr>
              <a:t>Seção Mínima;</a:t>
            </a:r>
            <a:endParaRPr sz="2000" b="0" i="0" u="none" strike="noStrike" cap="none">
              <a:solidFill>
                <a:schemeClr val="dk1"/>
              </a:solidFill>
              <a:latin typeface="Times New Roman"/>
              <a:ea typeface="Times New Roman"/>
              <a:cs typeface="Times New Roman"/>
              <a:sym typeface="Times New Roman"/>
            </a:endParaRPr>
          </a:p>
        </p:txBody>
      </p:sp>
      <p:sp>
        <p:nvSpPr>
          <p:cNvPr id="520" name="Google Shape;520;g3610f9f9850_0_15"/>
          <p:cNvSpPr txBox="1"/>
          <p:nvPr/>
        </p:nvSpPr>
        <p:spPr>
          <a:xfrm>
            <a:off x="355650" y="5871425"/>
            <a:ext cx="9385250" cy="738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800" b="1" i="0" u="none" strike="noStrike" cap="none">
                <a:solidFill>
                  <a:schemeClr val="dk1"/>
                </a:solidFill>
                <a:latin typeface="Times New Roman"/>
                <a:ea typeface="Times New Roman"/>
                <a:cs typeface="Times New Roman"/>
                <a:sym typeface="Times New Roman"/>
              </a:rPr>
              <a:t>NOTA:</a:t>
            </a:r>
            <a:r>
              <a:rPr lang="pt-BR" sz="1800" b="0" i="0" u="none" strike="noStrike" cap="none">
                <a:solidFill>
                  <a:schemeClr val="dk1"/>
                </a:solidFill>
                <a:latin typeface="Times New Roman"/>
                <a:ea typeface="Times New Roman"/>
                <a:cs typeface="Times New Roman"/>
                <a:sym typeface="Times New Roman"/>
              </a:rPr>
              <a:t> Todos os cálculos foram feitos considerando método de instalação B1 e cabos EPR/XLPE - ABNT NBR 5410:2004;</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4"/>
          <p:cNvSpPr txBox="1">
            <a:spLocks noGrp="1"/>
          </p:cNvSpPr>
          <p:nvPr>
            <p:ph type="ctrTitle"/>
          </p:nvPr>
        </p:nvSpPr>
        <p:spPr>
          <a:xfrm>
            <a:off x="426720" y="345441"/>
            <a:ext cx="56692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400"/>
              <a:buFont typeface="Calibri"/>
              <a:buNone/>
            </a:pPr>
            <a:r>
              <a:rPr lang="pt-BR" sz="3800"/>
              <a:t>LUMINOTÉCNICO</a:t>
            </a:r>
            <a:endParaRPr sz="3800"/>
          </a:p>
        </p:txBody>
      </p:sp>
      <p:sp>
        <p:nvSpPr>
          <p:cNvPr id="1104" name="Google Shape;1104;p14"/>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05" name="Google Shape;1105;p14"/>
          <p:cNvSpPr txBox="1">
            <a:spLocks noGrp="1"/>
          </p:cNvSpPr>
          <p:nvPr>
            <p:ph type="sldNum" idx="12"/>
          </p:nvPr>
        </p:nvSpPr>
        <p:spPr>
          <a:xfrm>
            <a:off x="11730472" y="6257000"/>
            <a:ext cx="3969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60</a:t>
            </a:fld>
            <a:endParaRPr sz="2400" b="1">
              <a:solidFill>
                <a:schemeClr val="lt1"/>
              </a:solidFill>
            </a:endParaRPr>
          </a:p>
        </p:txBody>
      </p:sp>
      <p:sp>
        <p:nvSpPr>
          <p:cNvPr id="1106" name="Google Shape;1106;p14"/>
          <p:cNvSpPr/>
          <p:nvPr/>
        </p:nvSpPr>
        <p:spPr>
          <a:xfrm>
            <a:off x="2306320" y="259714"/>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7" name="Google Shape;1107;p14"/>
          <p:cNvSpPr/>
          <p:nvPr/>
        </p:nvSpPr>
        <p:spPr>
          <a:xfrm>
            <a:off x="426720" y="1435665"/>
            <a:ext cx="10871200" cy="1200288"/>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1800"/>
              <a:buFont typeface="Calibri"/>
              <a:buNone/>
            </a:pPr>
            <a:r>
              <a:rPr lang="pt-BR" sz="1800" b="0" i="0" u="none" strike="noStrike" cap="none" dirty="0">
                <a:solidFill>
                  <a:schemeClr val="dk1"/>
                </a:solidFill>
                <a:latin typeface="Times New Roman"/>
                <a:ea typeface="Times New Roman"/>
                <a:cs typeface="Times New Roman"/>
                <a:sym typeface="Times New Roman"/>
              </a:rPr>
              <a:t>Considerando que foi adotado um nível de iluminância de 500 lux sobre o plano de trabalho, conforme recomendado para ambientes de escritório que exigem tarefas visuais de complexidade média, a norma vigente estabelece que as áreas adjacentes a esse plano ou seja, os arredores imediatos devem apresentar, no mínimo, 300 lux de iluminância. </a:t>
            </a:r>
            <a:endParaRPr sz="1600" b="0" i="0" u="none" strike="noStrike" cap="none" dirty="0">
              <a:solidFill>
                <a:schemeClr val="dk1"/>
              </a:solidFill>
              <a:latin typeface="Times New Roman"/>
              <a:ea typeface="Times New Roman"/>
              <a:cs typeface="Times New Roman"/>
              <a:sym typeface="Times New Roman"/>
            </a:endParaRPr>
          </a:p>
        </p:txBody>
      </p:sp>
      <p:pic>
        <p:nvPicPr>
          <p:cNvPr id="1108" name="Google Shape;1108;p14"/>
          <p:cNvPicPr preferRelativeResize="0"/>
          <p:nvPr/>
        </p:nvPicPr>
        <p:blipFill rotWithShape="1">
          <a:blip r:embed="rId3">
            <a:alphaModFix/>
          </a:blip>
          <a:srcRect/>
          <a:stretch/>
        </p:blipFill>
        <p:spPr>
          <a:xfrm>
            <a:off x="1955608" y="3029584"/>
            <a:ext cx="8138544" cy="2846903"/>
          </a:xfrm>
          <a:prstGeom prst="rect">
            <a:avLst/>
          </a:prstGeom>
          <a:noFill/>
          <a:ln>
            <a:noFill/>
          </a:ln>
        </p:spPr>
      </p:pic>
      <p:sp>
        <p:nvSpPr>
          <p:cNvPr id="1109" name="Google Shape;1109;p14"/>
          <p:cNvSpPr txBox="1"/>
          <p:nvPr/>
        </p:nvSpPr>
        <p:spPr>
          <a:xfrm>
            <a:off x="1916090" y="5962341"/>
            <a:ext cx="8359820"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1" u="none" strike="noStrike" cap="none">
                <a:solidFill>
                  <a:schemeClr val="dk1"/>
                </a:solidFill>
                <a:latin typeface="Times New Roman"/>
                <a:ea typeface="Times New Roman"/>
                <a:cs typeface="Times New Roman"/>
                <a:sym typeface="Times New Roman"/>
              </a:rPr>
              <a:t>Fonte: CREDER, Hélio. Instalações elétricas. 16. ed. Rio de Janeiro: LTC, 2016. Tabela 13.5.</a:t>
            </a:r>
            <a:endParaRPr sz="1400" b="0" i="1" u="none" strike="noStrike" cap="none">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5"/>
          <p:cNvSpPr txBox="1">
            <a:spLocks noGrp="1"/>
          </p:cNvSpPr>
          <p:nvPr>
            <p:ph type="ctrTitle"/>
          </p:nvPr>
        </p:nvSpPr>
        <p:spPr>
          <a:xfrm>
            <a:off x="426720" y="345441"/>
            <a:ext cx="5705793"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400"/>
              <a:buFont typeface="Calibri"/>
              <a:buNone/>
            </a:pPr>
            <a:r>
              <a:rPr lang="pt-BR" sz="3800"/>
              <a:t>LUMINOTÉCNICO</a:t>
            </a:r>
            <a:endParaRPr sz="3800"/>
          </a:p>
        </p:txBody>
      </p:sp>
      <p:sp>
        <p:nvSpPr>
          <p:cNvPr id="1115" name="Google Shape;1115;p15"/>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6" name="Google Shape;1116;p15"/>
          <p:cNvSpPr txBox="1">
            <a:spLocks noGrp="1"/>
          </p:cNvSpPr>
          <p:nvPr>
            <p:ph type="sldNum" idx="12"/>
          </p:nvPr>
        </p:nvSpPr>
        <p:spPr>
          <a:xfrm>
            <a:off x="11784311" y="6246550"/>
            <a:ext cx="2892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61</a:t>
            </a:fld>
            <a:endParaRPr sz="2400" b="1">
              <a:solidFill>
                <a:schemeClr val="lt1"/>
              </a:solidFill>
            </a:endParaRPr>
          </a:p>
        </p:txBody>
      </p:sp>
      <p:sp>
        <p:nvSpPr>
          <p:cNvPr id="1117" name="Google Shape;1117;p15"/>
          <p:cNvSpPr/>
          <p:nvPr/>
        </p:nvSpPr>
        <p:spPr>
          <a:xfrm>
            <a:off x="2306320" y="259714"/>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18" name="Google Shape;1118;p15"/>
          <p:cNvSpPr/>
          <p:nvPr/>
        </p:nvSpPr>
        <p:spPr>
          <a:xfrm>
            <a:off x="426720" y="1411945"/>
            <a:ext cx="10470658" cy="64629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pt-BR" sz="1800" b="0" i="0" u="none" strike="noStrike" cap="none" dirty="0">
                <a:solidFill>
                  <a:srgbClr val="000000"/>
                </a:solidFill>
                <a:latin typeface="Times New Roman"/>
                <a:ea typeface="Times New Roman"/>
                <a:cs typeface="Times New Roman"/>
                <a:sym typeface="Times New Roman"/>
              </a:rPr>
              <a:t>Os arredores da área de tarefa visual correspondem à zona que circunda diretamente a superfície onde se realiza a atividade principal, pela norma </a:t>
            </a:r>
            <a:r>
              <a:rPr lang="pt-BR" sz="1800" b="0" i="0" u="none" strike="noStrike" cap="none" dirty="0">
                <a:solidFill>
                  <a:schemeClr val="dk1"/>
                </a:solidFill>
                <a:latin typeface="Times New Roman"/>
                <a:ea typeface="Times New Roman"/>
                <a:cs typeface="Times New Roman"/>
                <a:sym typeface="Times New Roman"/>
              </a:rPr>
              <a:t>ABNT NBR ISO/CIE 8995-1 é estipulada em 0,5 metros.</a:t>
            </a:r>
            <a:endParaRPr sz="1600" b="0" i="0" u="none" strike="noStrike" cap="none" dirty="0">
              <a:solidFill>
                <a:schemeClr val="dk1"/>
              </a:solidFill>
              <a:latin typeface="Times New Roman"/>
              <a:ea typeface="Times New Roman"/>
              <a:cs typeface="Times New Roman"/>
              <a:sym typeface="Times New Roman"/>
            </a:endParaRPr>
          </a:p>
        </p:txBody>
      </p:sp>
      <p:pic>
        <p:nvPicPr>
          <p:cNvPr id="1119" name="Google Shape;1119;p15"/>
          <p:cNvPicPr preferRelativeResize="0"/>
          <p:nvPr/>
        </p:nvPicPr>
        <p:blipFill rotWithShape="1">
          <a:blip r:embed="rId3">
            <a:alphaModFix/>
          </a:blip>
          <a:srcRect/>
          <a:stretch/>
        </p:blipFill>
        <p:spPr>
          <a:xfrm>
            <a:off x="624430" y="3097696"/>
            <a:ext cx="4496578" cy="2927184"/>
          </a:xfrm>
          <a:prstGeom prst="rect">
            <a:avLst/>
          </a:prstGeom>
          <a:noFill/>
          <a:ln>
            <a:noFill/>
          </a:ln>
        </p:spPr>
      </p:pic>
      <p:pic>
        <p:nvPicPr>
          <p:cNvPr id="1120" name="Google Shape;1120;p15"/>
          <p:cNvPicPr preferRelativeResize="0"/>
          <p:nvPr/>
        </p:nvPicPr>
        <p:blipFill rotWithShape="1">
          <a:blip r:embed="rId4">
            <a:alphaModFix/>
          </a:blip>
          <a:srcRect/>
          <a:stretch/>
        </p:blipFill>
        <p:spPr>
          <a:xfrm>
            <a:off x="6326642" y="3097696"/>
            <a:ext cx="4570736" cy="2930649"/>
          </a:xfrm>
          <a:prstGeom prst="rect">
            <a:avLst/>
          </a:prstGeom>
          <a:noFill/>
          <a:ln>
            <a:noFill/>
          </a:ln>
        </p:spPr>
      </p:pic>
      <p:pic>
        <p:nvPicPr>
          <p:cNvPr id="1121" name="Google Shape;1121;p15"/>
          <p:cNvPicPr preferRelativeResize="0"/>
          <p:nvPr/>
        </p:nvPicPr>
        <p:blipFill rotWithShape="1">
          <a:blip r:embed="rId5">
            <a:alphaModFix/>
          </a:blip>
          <a:srcRect/>
          <a:stretch/>
        </p:blipFill>
        <p:spPr>
          <a:xfrm>
            <a:off x="1599091" y="6079705"/>
            <a:ext cx="2145978" cy="432854"/>
          </a:xfrm>
          <a:prstGeom prst="rect">
            <a:avLst/>
          </a:prstGeom>
          <a:noFill/>
          <a:ln>
            <a:noFill/>
          </a:ln>
        </p:spPr>
      </p:pic>
      <p:pic>
        <p:nvPicPr>
          <p:cNvPr id="1122" name="Google Shape;1122;p15"/>
          <p:cNvPicPr preferRelativeResize="0"/>
          <p:nvPr/>
        </p:nvPicPr>
        <p:blipFill rotWithShape="1">
          <a:blip r:embed="rId5">
            <a:alphaModFix/>
          </a:blip>
          <a:srcRect/>
          <a:stretch/>
        </p:blipFill>
        <p:spPr>
          <a:xfrm>
            <a:off x="7669318" y="6088046"/>
            <a:ext cx="2145978" cy="43285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16"/>
          <p:cNvSpPr txBox="1">
            <a:spLocks noGrp="1"/>
          </p:cNvSpPr>
          <p:nvPr>
            <p:ph type="ctrTitle"/>
          </p:nvPr>
        </p:nvSpPr>
        <p:spPr>
          <a:xfrm>
            <a:off x="426720" y="345441"/>
            <a:ext cx="56692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400"/>
              <a:buFont typeface="Calibri"/>
              <a:buNone/>
            </a:pPr>
            <a:r>
              <a:rPr lang="pt-BR" sz="3800"/>
              <a:t>LUMINOTÉCNICO</a:t>
            </a:r>
            <a:endParaRPr sz="3800"/>
          </a:p>
        </p:txBody>
      </p:sp>
      <p:sp>
        <p:nvSpPr>
          <p:cNvPr id="1128" name="Google Shape;1128;p16"/>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9" name="Google Shape;1129;p16"/>
          <p:cNvSpPr txBox="1">
            <a:spLocks noGrp="1"/>
          </p:cNvSpPr>
          <p:nvPr>
            <p:ph type="sldNum" idx="12"/>
          </p:nvPr>
        </p:nvSpPr>
        <p:spPr>
          <a:xfrm>
            <a:off x="11759261" y="6225600"/>
            <a:ext cx="3393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62</a:t>
            </a:fld>
            <a:endParaRPr sz="2400" b="1">
              <a:solidFill>
                <a:schemeClr val="lt1"/>
              </a:solidFill>
            </a:endParaRPr>
          </a:p>
        </p:txBody>
      </p:sp>
      <p:sp>
        <p:nvSpPr>
          <p:cNvPr id="1130" name="Google Shape;1130;p16"/>
          <p:cNvSpPr/>
          <p:nvPr/>
        </p:nvSpPr>
        <p:spPr>
          <a:xfrm>
            <a:off x="2306320" y="259714"/>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31" name="Google Shape;1131;p16"/>
          <p:cNvSpPr/>
          <p:nvPr/>
        </p:nvSpPr>
        <p:spPr>
          <a:xfrm>
            <a:off x="426720" y="1619674"/>
            <a:ext cx="11107189" cy="1754286"/>
          </a:xfrm>
          <a:prstGeom prst="rect">
            <a:avLst/>
          </a:prstGeom>
          <a:noFill/>
          <a:ln>
            <a:noFill/>
          </a:ln>
        </p:spPr>
        <p:txBody>
          <a:bodyPr spcFirstLastPara="1" wrap="square" lIns="91425" tIns="45700" rIns="91425" bIns="45700" anchor="ctr" anchorCtr="0">
            <a:spAutoFit/>
          </a:bodyPr>
          <a:lstStyle/>
          <a:p>
            <a:pPr marL="0" marR="0" lvl="0" indent="0" algn="just" rtl="0">
              <a:lnSpc>
                <a:spcPct val="150000"/>
              </a:lnSpc>
              <a:spcBef>
                <a:spcPts val="0"/>
              </a:spcBef>
              <a:spcAft>
                <a:spcPts val="0"/>
              </a:spcAft>
              <a:buClr>
                <a:schemeClr val="dk1"/>
              </a:buClr>
              <a:buSzPts val="1800"/>
              <a:buFont typeface="Times New Roman"/>
              <a:buNone/>
            </a:pPr>
            <a:r>
              <a:rPr lang="pt-BR" sz="1800" b="0" i="0" u="none" strike="noStrike" cap="none" dirty="0">
                <a:solidFill>
                  <a:schemeClr val="dk1"/>
                </a:solidFill>
                <a:latin typeface="Times New Roman"/>
                <a:ea typeface="Times New Roman"/>
                <a:cs typeface="Times New Roman"/>
                <a:sym typeface="Times New Roman"/>
              </a:rPr>
              <a:t>O software </a:t>
            </a:r>
            <a:r>
              <a:rPr lang="pt-BR" sz="1800" dirty="0" err="1">
                <a:solidFill>
                  <a:schemeClr val="dk1"/>
                </a:solidFill>
                <a:latin typeface="Times New Roman"/>
                <a:ea typeface="Times New Roman"/>
                <a:cs typeface="Times New Roman"/>
                <a:sym typeface="Times New Roman"/>
              </a:rPr>
              <a:t>DIA</a:t>
            </a:r>
            <a:r>
              <a:rPr lang="pt-BR" sz="1800" b="0" i="0" u="none" strike="noStrike" cap="none" dirty="0" err="1">
                <a:solidFill>
                  <a:schemeClr val="dk1"/>
                </a:solidFill>
                <a:latin typeface="Times New Roman"/>
                <a:ea typeface="Times New Roman"/>
                <a:cs typeface="Times New Roman"/>
                <a:sym typeface="Times New Roman"/>
              </a:rPr>
              <a:t>lux</a:t>
            </a:r>
            <a:r>
              <a:rPr lang="pt-BR" sz="1800" b="0" i="0" u="none" strike="noStrike" cap="none" dirty="0">
                <a:solidFill>
                  <a:schemeClr val="dk1"/>
                </a:solidFill>
                <a:latin typeface="Times New Roman"/>
                <a:ea typeface="Times New Roman"/>
                <a:cs typeface="Times New Roman"/>
                <a:sym typeface="Times New Roman"/>
              </a:rPr>
              <a:t> nos permite realizar vários parâmetros de cálculos diferentes, mas o grupo optou pelo plano de trabalho visual sendo um cálculo mais completo.</a:t>
            </a:r>
            <a:endParaRPr sz="1800" b="0" i="0" u="none" strike="noStrike" cap="none" dirty="0">
              <a:solidFill>
                <a:schemeClr val="dk1"/>
              </a:solidFill>
              <a:latin typeface="Calibri"/>
              <a:ea typeface="Calibri"/>
              <a:cs typeface="Calibri"/>
              <a:sym typeface="Calibri"/>
            </a:endParaRPr>
          </a:p>
          <a:p>
            <a:pPr marL="342900" marR="0" lvl="0" indent="-342900" algn="just" rtl="0">
              <a:lnSpc>
                <a:spcPct val="150000"/>
              </a:lnSpc>
              <a:spcBef>
                <a:spcPts val="0"/>
              </a:spcBef>
              <a:spcAft>
                <a:spcPts val="0"/>
              </a:spcAft>
              <a:buClr>
                <a:schemeClr val="dk1"/>
              </a:buClr>
              <a:buSzPts val="1800"/>
              <a:buFont typeface="Noto Sans Symbols"/>
              <a:buChar char="∙"/>
            </a:pPr>
            <a:r>
              <a:rPr lang="pt-BR" sz="1800" b="1" i="0" u="none" strike="noStrike" cap="none" dirty="0">
                <a:solidFill>
                  <a:schemeClr val="dk1"/>
                </a:solidFill>
                <a:latin typeface="Times New Roman"/>
                <a:ea typeface="Times New Roman"/>
                <a:cs typeface="Times New Roman"/>
                <a:sym typeface="Times New Roman"/>
              </a:rPr>
              <a:t>Área de Tarefa Visual:</a:t>
            </a:r>
            <a:r>
              <a:rPr lang="pt-BR" sz="1800" b="0" i="0" u="none" strike="noStrike" cap="none" dirty="0">
                <a:solidFill>
                  <a:schemeClr val="dk1"/>
                </a:solidFill>
                <a:latin typeface="Times New Roman"/>
                <a:ea typeface="Times New Roman"/>
                <a:cs typeface="Times New Roman"/>
                <a:sym typeface="Times New Roman"/>
              </a:rPr>
              <a:t> é a região específica dentro da superfície de cálculo onde se realiza a atividade visual principal.</a:t>
            </a:r>
            <a:endParaRPr sz="1800" b="0" i="0" u="none" strike="noStrike" cap="none" dirty="0">
              <a:solidFill>
                <a:schemeClr val="dk1"/>
              </a:solidFill>
              <a:latin typeface="Calibri"/>
              <a:ea typeface="Calibri"/>
              <a:cs typeface="Calibri"/>
              <a:sym typeface="Calibri"/>
            </a:endParaRPr>
          </a:p>
        </p:txBody>
      </p:sp>
      <p:sp>
        <p:nvSpPr>
          <p:cNvPr id="1132" name="Google Shape;1132;p16"/>
          <p:cNvSpPr/>
          <p:nvPr/>
        </p:nvSpPr>
        <p:spPr>
          <a:xfrm>
            <a:off x="426720" y="3875185"/>
            <a:ext cx="11096798" cy="2272377"/>
          </a:xfrm>
          <a:prstGeom prst="rect">
            <a:avLst/>
          </a:prstGeom>
          <a:noFill/>
          <a:ln>
            <a:noFill/>
          </a:ln>
        </p:spPr>
        <p:txBody>
          <a:bodyPr spcFirstLastPara="1" wrap="square" lIns="91425" tIns="45700" rIns="91425" bIns="45700" anchor="ctr" anchorCtr="0">
            <a:spAutoFit/>
          </a:bodyPr>
          <a:lstStyle/>
          <a:p>
            <a:pPr marL="0" marR="0" lvl="0" indent="0" algn="just" rtl="0">
              <a:lnSpc>
                <a:spcPct val="150000"/>
              </a:lnSpc>
              <a:spcBef>
                <a:spcPts val="0"/>
              </a:spcBef>
              <a:spcAft>
                <a:spcPts val="0"/>
              </a:spcAft>
              <a:buClr>
                <a:schemeClr val="dk1"/>
              </a:buClr>
              <a:buSzPts val="1800"/>
              <a:buFont typeface="Times New Roman"/>
              <a:buNone/>
            </a:pPr>
            <a:r>
              <a:rPr lang="pt-BR" sz="1800" b="0" i="0" u="none" strike="noStrike" cap="none">
                <a:solidFill>
                  <a:schemeClr val="dk1"/>
                </a:solidFill>
                <a:latin typeface="Times New Roman"/>
                <a:ea typeface="Times New Roman"/>
                <a:cs typeface="Times New Roman"/>
                <a:sym typeface="Times New Roman"/>
              </a:rPr>
              <a:t>Fui utilizado somente um tipo de potência luminosa na parametrização dos cálculos luminotécnicos, com foco na forma como o fluxo luminoso foi distribuído para atender aos critérios normativos de iluminância.</a:t>
            </a:r>
            <a:endParaRPr sz="180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150000"/>
              </a:lnSpc>
              <a:spcBef>
                <a:spcPts val="800"/>
              </a:spcBef>
              <a:spcAft>
                <a:spcPts val="0"/>
              </a:spcAft>
              <a:buClr>
                <a:schemeClr val="dk1"/>
              </a:buClr>
              <a:buSzPts val="1800"/>
              <a:buFont typeface="Noto Sans Symbols"/>
              <a:buChar char="∙"/>
            </a:pPr>
            <a:r>
              <a:rPr lang="pt-BR" sz="1800" b="1" i="0" u="none" strike="noStrike" cap="none">
                <a:solidFill>
                  <a:schemeClr val="dk1"/>
                </a:solidFill>
                <a:latin typeface="Times New Roman"/>
                <a:ea typeface="Times New Roman"/>
                <a:cs typeface="Times New Roman"/>
                <a:sym typeface="Times New Roman"/>
              </a:rPr>
              <a:t>potência luminosa perpendicular: </a:t>
            </a:r>
            <a:r>
              <a:rPr lang="pt-BR" sz="1800" b="0" i="0" u="none" strike="noStrike" cap="none">
                <a:solidFill>
                  <a:schemeClr val="dk1"/>
                </a:solidFill>
                <a:latin typeface="Times New Roman"/>
                <a:ea typeface="Times New Roman"/>
                <a:cs typeface="Times New Roman"/>
                <a:sym typeface="Times New Roman"/>
              </a:rPr>
              <a:t>refere-se à componente do fluxo luminoso emitido pelas luminárias que incide diretamente de cima para baixo sobre a superfície de trabalho, formando um ângulo de 90° com o plano da tarefa visual. </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18"/>
          <p:cNvSpPr txBox="1">
            <a:spLocks noGrp="1"/>
          </p:cNvSpPr>
          <p:nvPr>
            <p:ph type="ctrTitle"/>
          </p:nvPr>
        </p:nvSpPr>
        <p:spPr>
          <a:xfrm>
            <a:off x="426720" y="345441"/>
            <a:ext cx="5705793"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400"/>
              <a:buFont typeface="Calibri"/>
              <a:buNone/>
            </a:pPr>
            <a:r>
              <a:rPr lang="pt-BR" sz="3800"/>
              <a:t>LUMINOTÉCNICO</a:t>
            </a:r>
            <a:endParaRPr sz="3800"/>
          </a:p>
        </p:txBody>
      </p:sp>
      <p:sp>
        <p:nvSpPr>
          <p:cNvPr id="1138" name="Google Shape;1138;p18"/>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9" name="Google Shape;1139;p18"/>
          <p:cNvSpPr txBox="1">
            <a:spLocks noGrp="1"/>
          </p:cNvSpPr>
          <p:nvPr>
            <p:ph type="sldNum" idx="12"/>
          </p:nvPr>
        </p:nvSpPr>
        <p:spPr>
          <a:xfrm>
            <a:off x="11754160" y="6204675"/>
            <a:ext cx="3495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63</a:t>
            </a:fld>
            <a:endParaRPr sz="2400" b="1">
              <a:solidFill>
                <a:schemeClr val="lt1"/>
              </a:solidFill>
            </a:endParaRPr>
          </a:p>
        </p:txBody>
      </p:sp>
      <p:sp>
        <p:nvSpPr>
          <p:cNvPr id="1140" name="Google Shape;1140;p18"/>
          <p:cNvSpPr/>
          <p:nvPr/>
        </p:nvSpPr>
        <p:spPr>
          <a:xfrm>
            <a:off x="2306320" y="259714"/>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41" name="Google Shape;1141;p18"/>
          <p:cNvSpPr/>
          <p:nvPr/>
        </p:nvSpPr>
        <p:spPr>
          <a:xfrm>
            <a:off x="426720" y="1639423"/>
            <a:ext cx="10802620" cy="507791"/>
          </a:xfrm>
          <a:prstGeom prst="rect">
            <a:avLst/>
          </a:prstGeom>
          <a:noFill/>
          <a:ln>
            <a:noFill/>
          </a:ln>
        </p:spPr>
        <p:txBody>
          <a:bodyPr spcFirstLastPara="1" wrap="square" lIns="91425" tIns="45700" rIns="91425" bIns="45700" anchor="ctr" anchorCtr="0">
            <a:spAutoFit/>
          </a:bodyPr>
          <a:lstStyle/>
          <a:p>
            <a:pPr marL="0" marR="0" lvl="0" indent="0" algn="just" rtl="0">
              <a:lnSpc>
                <a:spcPct val="150000"/>
              </a:lnSpc>
              <a:spcBef>
                <a:spcPts val="0"/>
              </a:spcBef>
              <a:spcAft>
                <a:spcPts val="0"/>
              </a:spcAft>
              <a:buClr>
                <a:schemeClr val="dk1"/>
              </a:buClr>
              <a:buSzPts val="1800"/>
              <a:buFont typeface="Times New Roman"/>
              <a:buNone/>
            </a:pPr>
            <a:r>
              <a:rPr lang="pt-BR" sz="1800" dirty="0">
                <a:solidFill>
                  <a:schemeClr val="dk1"/>
                </a:solidFill>
                <a:latin typeface="Times New Roman"/>
                <a:ea typeface="Times New Roman"/>
                <a:cs typeface="Times New Roman"/>
                <a:sym typeface="Times New Roman"/>
              </a:rPr>
              <a:t>A</a:t>
            </a:r>
            <a:r>
              <a:rPr lang="pt-BR" sz="1800" b="0" i="0" u="none" strike="noStrike" cap="none" dirty="0">
                <a:solidFill>
                  <a:schemeClr val="dk1"/>
                </a:solidFill>
                <a:latin typeface="Times New Roman"/>
                <a:ea typeface="Times New Roman"/>
                <a:cs typeface="Times New Roman"/>
                <a:sym typeface="Times New Roman"/>
              </a:rPr>
              <a:t> seguir será apresentada a explicação de cada uma das colunas exibidas no relatório do </a:t>
            </a:r>
            <a:r>
              <a:rPr lang="pt-BR" sz="1800" b="0" i="0" u="none" strike="noStrike" cap="none" dirty="0" err="1">
                <a:solidFill>
                  <a:schemeClr val="dk1"/>
                </a:solidFill>
                <a:latin typeface="Times New Roman"/>
                <a:ea typeface="Times New Roman"/>
                <a:cs typeface="Times New Roman"/>
                <a:sym typeface="Times New Roman"/>
              </a:rPr>
              <a:t>DIAlux</a:t>
            </a:r>
            <a:endParaRPr sz="1800" b="0" i="0" u="none" strike="noStrike" cap="none" dirty="0">
              <a:solidFill>
                <a:schemeClr val="dk1"/>
              </a:solidFill>
              <a:latin typeface="Calibri"/>
              <a:ea typeface="Calibri"/>
              <a:cs typeface="Calibri"/>
              <a:sym typeface="Calibri"/>
            </a:endParaRPr>
          </a:p>
        </p:txBody>
      </p:sp>
      <p:pic>
        <p:nvPicPr>
          <p:cNvPr id="1142" name="Google Shape;1142;p18"/>
          <p:cNvPicPr preferRelativeResize="0"/>
          <p:nvPr/>
        </p:nvPicPr>
        <p:blipFill rotWithShape="1">
          <a:blip r:embed="rId3">
            <a:alphaModFix/>
          </a:blip>
          <a:srcRect l="1381" t="11549" r="26829"/>
          <a:stretch/>
        </p:blipFill>
        <p:spPr>
          <a:xfrm>
            <a:off x="2790969" y="2630275"/>
            <a:ext cx="6683087" cy="878895"/>
          </a:xfrm>
          <a:prstGeom prst="rect">
            <a:avLst/>
          </a:prstGeom>
          <a:noFill/>
          <a:ln w="9525" cap="flat" cmpd="sng">
            <a:solidFill>
              <a:schemeClr val="dk1"/>
            </a:solidFill>
            <a:prstDash val="solid"/>
            <a:round/>
            <a:headEnd type="none" w="sm" len="sm"/>
            <a:tailEnd type="none" w="sm" len="sm"/>
          </a:ln>
        </p:spPr>
      </p:pic>
      <p:sp>
        <p:nvSpPr>
          <p:cNvPr id="1143" name="Google Shape;1143;p18"/>
          <p:cNvSpPr txBox="1"/>
          <p:nvPr/>
        </p:nvSpPr>
        <p:spPr>
          <a:xfrm>
            <a:off x="426720" y="4148451"/>
            <a:ext cx="10802620" cy="233057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1800"/>
              <a:buFont typeface="Times New Roman"/>
              <a:buNone/>
            </a:pPr>
            <a:r>
              <a:rPr lang="pt-BR" sz="1800" b="1" i="0" u="none" strike="noStrike" cap="none">
                <a:solidFill>
                  <a:srgbClr val="000000"/>
                </a:solidFill>
                <a:latin typeface="Times New Roman"/>
                <a:ea typeface="Times New Roman"/>
                <a:cs typeface="Times New Roman"/>
                <a:sym typeface="Times New Roman"/>
              </a:rPr>
              <a:t>E</a:t>
            </a:r>
            <a:r>
              <a:rPr lang="pt-BR" sz="1800" b="1" i="0" u="none" strike="noStrike" cap="none" baseline="-25000">
                <a:solidFill>
                  <a:srgbClr val="000000"/>
                </a:solidFill>
                <a:latin typeface="Times New Roman"/>
                <a:ea typeface="Times New Roman"/>
                <a:cs typeface="Times New Roman"/>
                <a:sym typeface="Times New Roman"/>
              </a:rPr>
              <a:t>nominal </a:t>
            </a:r>
            <a:r>
              <a:rPr lang="pt-BR" sz="1800" b="1" i="0" u="none" strike="noStrike" cap="none">
                <a:solidFill>
                  <a:srgbClr val="000000"/>
                </a:solidFill>
                <a:latin typeface="Times New Roman"/>
                <a:ea typeface="Times New Roman"/>
                <a:cs typeface="Times New Roman"/>
                <a:sym typeface="Times New Roman"/>
              </a:rPr>
              <a:t>(Iluminância Nominal): </a:t>
            </a:r>
            <a:r>
              <a:rPr lang="pt-BR" sz="1800" b="0" i="0" u="none" strike="noStrike" cap="none">
                <a:solidFill>
                  <a:srgbClr val="000000"/>
                </a:solidFill>
                <a:latin typeface="Times New Roman"/>
                <a:ea typeface="Times New Roman"/>
                <a:cs typeface="Times New Roman"/>
                <a:sym typeface="Times New Roman"/>
              </a:rPr>
              <a:t>é o valor de iluminância médio calculado para a superfície ou área de tarefa visual.</a:t>
            </a:r>
            <a:endParaRPr sz="1600" b="0" i="0" u="none" strike="noStrike" cap="none">
              <a:solidFill>
                <a:schemeClr val="dk1"/>
              </a:solidFill>
              <a:latin typeface="Calibri"/>
              <a:ea typeface="Calibri"/>
              <a:cs typeface="Calibri"/>
              <a:sym typeface="Calibri"/>
            </a:endParaRPr>
          </a:p>
          <a:p>
            <a:pPr marL="0" marR="0" lvl="0" indent="0" algn="just" rtl="0">
              <a:lnSpc>
                <a:spcPct val="150000"/>
              </a:lnSpc>
              <a:spcBef>
                <a:spcPts val="800"/>
              </a:spcBef>
              <a:spcAft>
                <a:spcPts val="0"/>
              </a:spcAft>
              <a:buClr>
                <a:srgbClr val="000000"/>
              </a:buClr>
              <a:buSzPts val="1800"/>
              <a:buFont typeface="Times New Roman"/>
              <a:buNone/>
            </a:pPr>
            <a:r>
              <a:rPr lang="pt-BR" sz="1800" b="1" i="0" u="none" strike="noStrike" cap="none">
                <a:solidFill>
                  <a:srgbClr val="000000"/>
                </a:solidFill>
                <a:latin typeface="Times New Roman"/>
                <a:ea typeface="Times New Roman"/>
                <a:cs typeface="Times New Roman"/>
                <a:sym typeface="Times New Roman"/>
              </a:rPr>
              <a:t>E</a:t>
            </a:r>
            <a:r>
              <a:rPr lang="pt-BR" sz="1800" b="1" i="0" u="none" strike="noStrike" cap="none" baseline="-25000">
                <a:solidFill>
                  <a:srgbClr val="000000"/>
                </a:solidFill>
                <a:latin typeface="Times New Roman"/>
                <a:ea typeface="Times New Roman"/>
                <a:cs typeface="Times New Roman"/>
                <a:sym typeface="Times New Roman"/>
              </a:rPr>
              <a:t>min</a:t>
            </a:r>
            <a:r>
              <a:rPr lang="pt-BR" sz="1800" b="1" i="0" u="none" strike="noStrike" cap="none">
                <a:solidFill>
                  <a:srgbClr val="000000"/>
                </a:solidFill>
                <a:latin typeface="Times New Roman"/>
                <a:ea typeface="Times New Roman"/>
                <a:cs typeface="Times New Roman"/>
                <a:sym typeface="Times New Roman"/>
              </a:rPr>
              <a:t> (Iluminância Mínima): </a:t>
            </a:r>
            <a:r>
              <a:rPr lang="pt-BR" sz="1800" b="0" i="0" u="none" strike="noStrike" cap="none">
                <a:solidFill>
                  <a:srgbClr val="000000"/>
                </a:solidFill>
                <a:latin typeface="Times New Roman"/>
                <a:ea typeface="Times New Roman"/>
                <a:cs typeface="Times New Roman"/>
                <a:sym typeface="Times New Roman"/>
              </a:rPr>
              <a:t>é o menor valor de iluminância registrado na superfície de cálculo durante a simulação. </a:t>
            </a:r>
            <a:endParaRPr sz="1600" b="0" i="0" u="none" strike="noStrike" cap="none">
              <a:solidFill>
                <a:schemeClr val="dk1"/>
              </a:solidFill>
              <a:latin typeface="Calibri"/>
              <a:ea typeface="Calibri"/>
              <a:cs typeface="Calibri"/>
              <a:sym typeface="Calibri"/>
            </a:endParaRPr>
          </a:p>
          <a:p>
            <a:pPr marL="0" marR="0" lvl="0" indent="0" algn="just" rtl="0">
              <a:lnSpc>
                <a:spcPct val="150000"/>
              </a:lnSpc>
              <a:spcBef>
                <a:spcPts val="800"/>
              </a:spcBef>
              <a:spcAft>
                <a:spcPts val="0"/>
              </a:spcAft>
              <a:buClr>
                <a:srgbClr val="000000"/>
              </a:buClr>
              <a:buSzPts val="1800"/>
              <a:buFont typeface="Arial"/>
              <a:buNone/>
            </a:pPr>
            <a:r>
              <a:rPr lang="pt-BR" sz="1800" b="1" i="0" u="none" strike="noStrike" cap="none">
                <a:solidFill>
                  <a:srgbClr val="000000"/>
                </a:solidFill>
                <a:latin typeface="Times New Roman"/>
                <a:ea typeface="Times New Roman"/>
                <a:cs typeface="Times New Roman"/>
                <a:sym typeface="Times New Roman"/>
              </a:rPr>
              <a:t>E</a:t>
            </a:r>
            <a:r>
              <a:rPr lang="pt-BR" sz="1800" b="1" i="0" u="none" strike="noStrike" cap="none" baseline="-25000">
                <a:solidFill>
                  <a:srgbClr val="000000"/>
                </a:solidFill>
                <a:latin typeface="Times New Roman"/>
                <a:ea typeface="Times New Roman"/>
                <a:cs typeface="Times New Roman"/>
                <a:sym typeface="Times New Roman"/>
              </a:rPr>
              <a:t>max</a:t>
            </a:r>
            <a:r>
              <a:rPr lang="pt-BR" sz="1800" b="1" i="0" u="none" strike="noStrike" cap="none">
                <a:solidFill>
                  <a:srgbClr val="000000"/>
                </a:solidFill>
                <a:latin typeface="Times New Roman"/>
                <a:ea typeface="Times New Roman"/>
                <a:cs typeface="Times New Roman"/>
                <a:sym typeface="Times New Roman"/>
              </a:rPr>
              <a:t> (Iluminância Máxima): </a:t>
            </a:r>
            <a:r>
              <a:rPr lang="pt-BR" sz="1800" b="0" i="0" u="none" strike="noStrike" cap="none">
                <a:solidFill>
                  <a:srgbClr val="000000"/>
                </a:solidFill>
                <a:latin typeface="Times New Roman"/>
                <a:ea typeface="Times New Roman"/>
                <a:cs typeface="Times New Roman"/>
                <a:sym typeface="Times New Roman"/>
              </a:rPr>
              <a:t>é o maior valor de iluminância registrado na superfície de cálculo. </a:t>
            </a:r>
            <a:endParaRPr sz="1600" b="0" i="0" u="none" strike="noStrike" cap="none">
              <a:solidFill>
                <a:schemeClr val="dk1"/>
              </a:solidFill>
              <a:latin typeface="Calibri"/>
              <a:ea typeface="Calibri"/>
              <a:cs typeface="Calibri"/>
              <a:sym typeface="Calibri"/>
            </a:endParaRPr>
          </a:p>
        </p:txBody>
      </p:sp>
      <p:pic>
        <p:nvPicPr>
          <p:cNvPr id="1144" name="Google Shape;1144;p18"/>
          <p:cNvPicPr preferRelativeResize="0"/>
          <p:nvPr/>
        </p:nvPicPr>
        <p:blipFill rotWithShape="1">
          <a:blip r:embed="rId4">
            <a:alphaModFix/>
          </a:blip>
          <a:srcRect/>
          <a:stretch/>
        </p:blipFill>
        <p:spPr>
          <a:xfrm>
            <a:off x="5059524" y="3612383"/>
            <a:ext cx="2145978" cy="43285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19"/>
          <p:cNvSpPr txBox="1">
            <a:spLocks noGrp="1"/>
          </p:cNvSpPr>
          <p:nvPr>
            <p:ph type="ctrTitle"/>
          </p:nvPr>
        </p:nvSpPr>
        <p:spPr>
          <a:xfrm>
            <a:off x="426720" y="345441"/>
            <a:ext cx="5705793"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400"/>
              <a:buFont typeface="Calibri"/>
              <a:buNone/>
            </a:pPr>
            <a:r>
              <a:rPr lang="pt-BR" sz="3800" dirty="0"/>
              <a:t>LUMINOTÉCNICO</a:t>
            </a:r>
            <a:endParaRPr sz="3800" dirty="0"/>
          </a:p>
        </p:txBody>
      </p:sp>
      <p:sp>
        <p:nvSpPr>
          <p:cNvPr id="1150" name="Google Shape;1150;p19"/>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1" name="Google Shape;1151;p19"/>
          <p:cNvSpPr txBox="1">
            <a:spLocks noGrp="1"/>
          </p:cNvSpPr>
          <p:nvPr>
            <p:ph type="sldNum" idx="12"/>
          </p:nvPr>
        </p:nvSpPr>
        <p:spPr>
          <a:xfrm>
            <a:off x="11759273" y="6156725"/>
            <a:ext cx="3393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64</a:t>
            </a:fld>
            <a:endParaRPr sz="2400" b="1">
              <a:solidFill>
                <a:schemeClr val="lt1"/>
              </a:solidFill>
            </a:endParaRPr>
          </a:p>
        </p:txBody>
      </p:sp>
      <p:sp>
        <p:nvSpPr>
          <p:cNvPr id="1152" name="Google Shape;1152;p19"/>
          <p:cNvSpPr/>
          <p:nvPr/>
        </p:nvSpPr>
        <p:spPr>
          <a:xfrm>
            <a:off x="2306320" y="259714"/>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53" name="Google Shape;1153;p19"/>
          <p:cNvSpPr/>
          <p:nvPr/>
        </p:nvSpPr>
        <p:spPr>
          <a:xfrm>
            <a:off x="426720" y="1639423"/>
            <a:ext cx="10802620" cy="507791"/>
          </a:xfrm>
          <a:prstGeom prst="rect">
            <a:avLst/>
          </a:prstGeom>
          <a:noFill/>
          <a:ln>
            <a:noFill/>
          </a:ln>
        </p:spPr>
        <p:txBody>
          <a:bodyPr spcFirstLastPara="1" wrap="square" lIns="91425" tIns="45700" rIns="91425" bIns="45700" anchor="ctr" anchorCtr="0">
            <a:spAutoFit/>
          </a:bodyPr>
          <a:lstStyle/>
          <a:p>
            <a:pPr marL="0" marR="0" lvl="0" indent="0" algn="just" rtl="0">
              <a:lnSpc>
                <a:spcPct val="150000"/>
              </a:lnSpc>
              <a:spcBef>
                <a:spcPts val="0"/>
              </a:spcBef>
              <a:spcAft>
                <a:spcPts val="0"/>
              </a:spcAft>
              <a:buClr>
                <a:schemeClr val="dk1"/>
              </a:buClr>
              <a:buSzPts val="1800"/>
              <a:buFont typeface="Times New Roman"/>
              <a:buNone/>
            </a:pPr>
            <a:r>
              <a:rPr lang="pt-BR" sz="1800" dirty="0">
                <a:solidFill>
                  <a:schemeClr val="dk1"/>
                </a:solidFill>
                <a:latin typeface="Times New Roman"/>
                <a:ea typeface="Times New Roman"/>
                <a:cs typeface="Times New Roman"/>
                <a:sym typeface="Times New Roman"/>
              </a:rPr>
              <a:t>A</a:t>
            </a:r>
            <a:r>
              <a:rPr lang="pt-BR" sz="1800" b="0" i="0" u="none" strike="noStrike" cap="none" dirty="0">
                <a:solidFill>
                  <a:schemeClr val="dk1"/>
                </a:solidFill>
                <a:latin typeface="Times New Roman"/>
                <a:ea typeface="Times New Roman"/>
                <a:cs typeface="Times New Roman"/>
                <a:sym typeface="Times New Roman"/>
              </a:rPr>
              <a:t> seguir será apresentada a explicação de cada uma das colunas exibidas no relatório do </a:t>
            </a:r>
            <a:r>
              <a:rPr lang="pt-BR" sz="1800" b="0" i="0" u="none" strike="noStrike" cap="none" dirty="0" err="1">
                <a:solidFill>
                  <a:schemeClr val="dk1"/>
                </a:solidFill>
                <a:latin typeface="Times New Roman"/>
                <a:ea typeface="Times New Roman"/>
                <a:cs typeface="Times New Roman"/>
                <a:sym typeface="Times New Roman"/>
              </a:rPr>
              <a:t>DIAlux</a:t>
            </a:r>
            <a:r>
              <a:rPr lang="pt-BR" sz="1800" b="0" i="0" u="none" strike="noStrike" cap="none" dirty="0">
                <a:solidFill>
                  <a:schemeClr val="dk1"/>
                </a:solidFill>
                <a:latin typeface="Times New Roman"/>
                <a:ea typeface="Times New Roman"/>
                <a:cs typeface="Times New Roman"/>
                <a:sym typeface="Times New Roman"/>
              </a:rPr>
              <a:t>.</a:t>
            </a:r>
            <a:endParaRPr sz="1800" b="0" i="0" u="none" strike="noStrike" cap="none" dirty="0">
              <a:solidFill>
                <a:schemeClr val="dk1"/>
              </a:solidFill>
              <a:latin typeface="Calibri"/>
              <a:ea typeface="Calibri"/>
              <a:cs typeface="Calibri"/>
              <a:sym typeface="Calibri"/>
            </a:endParaRPr>
          </a:p>
        </p:txBody>
      </p:sp>
      <p:pic>
        <p:nvPicPr>
          <p:cNvPr id="1154" name="Google Shape;1154;p19"/>
          <p:cNvPicPr preferRelativeResize="0"/>
          <p:nvPr/>
        </p:nvPicPr>
        <p:blipFill rotWithShape="1">
          <a:blip r:embed="rId3">
            <a:alphaModFix/>
          </a:blip>
          <a:srcRect/>
          <a:stretch/>
        </p:blipFill>
        <p:spPr>
          <a:xfrm>
            <a:off x="1682151" y="2513046"/>
            <a:ext cx="8291758" cy="993668"/>
          </a:xfrm>
          <a:prstGeom prst="rect">
            <a:avLst/>
          </a:prstGeom>
          <a:noFill/>
          <a:ln>
            <a:noFill/>
          </a:ln>
        </p:spPr>
      </p:pic>
      <p:sp>
        <p:nvSpPr>
          <p:cNvPr id="1155" name="Google Shape;1155;p19"/>
          <p:cNvSpPr txBox="1"/>
          <p:nvPr/>
        </p:nvSpPr>
        <p:spPr>
          <a:xfrm>
            <a:off x="426720" y="3798754"/>
            <a:ext cx="8168640" cy="185687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dk1"/>
              </a:buClr>
              <a:buSzPts val="1800"/>
              <a:buFont typeface="Times New Roman"/>
              <a:buNone/>
            </a:pPr>
            <a:r>
              <a:rPr lang="pt-BR" sz="1800" b="1" i="0" u="none" strike="noStrike" cap="none" dirty="0">
                <a:solidFill>
                  <a:schemeClr val="dk1"/>
                </a:solidFill>
                <a:latin typeface="Times New Roman"/>
                <a:ea typeface="Times New Roman"/>
                <a:cs typeface="Times New Roman"/>
                <a:sym typeface="Times New Roman"/>
              </a:rPr>
              <a:t>U0 (Uniformidade): </a:t>
            </a:r>
            <a:r>
              <a:rPr lang="pt-BR" sz="1800" b="0" i="0" u="none" strike="noStrike" cap="none" dirty="0">
                <a:solidFill>
                  <a:schemeClr val="dk1"/>
                </a:solidFill>
                <a:latin typeface="Times New Roman"/>
                <a:ea typeface="Times New Roman"/>
                <a:cs typeface="Times New Roman"/>
                <a:sym typeface="Times New Roman"/>
              </a:rPr>
              <a:t>é um parâmetro que indica a quão homogênea é a distribuição da luz sobre uma determinada superfície. Ela é calculada como a razão entre a iluminância mínima e a iluminância média no plano de trabalho:</a:t>
            </a:r>
            <a:endParaRPr sz="1400" b="0" i="0" u="none" strike="noStrike" cap="none" dirty="0">
              <a:solidFill>
                <a:srgbClr val="000000"/>
              </a:solidFill>
              <a:latin typeface="Arial"/>
              <a:ea typeface="Arial"/>
              <a:cs typeface="Arial"/>
              <a:sym typeface="Arial"/>
            </a:endParaRPr>
          </a:p>
          <a:p>
            <a:pPr marL="0" marR="0" lvl="0" indent="0" algn="ctr" rtl="0">
              <a:lnSpc>
                <a:spcPct val="150000"/>
              </a:lnSpc>
              <a:spcBef>
                <a:spcPts val="800"/>
              </a:spcBef>
              <a:spcAft>
                <a:spcPts val="0"/>
              </a:spcAft>
              <a:buClr>
                <a:schemeClr val="dk1"/>
              </a:buClr>
              <a:buSzPts val="1800"/>
              <a:buFont typeface="Times New Roman"/>
              <a:buNone/>
            </a:pPr>
            <a:r>
              <a:rPr lang="pt-BR" sz="1800" b="0" i="0" u="none" strike="noStrike" cap="none" dirty="0">
                <a:solidFill>
                  <a:schemeClr val="dk1"/>
                </a:solidFill>
                <a:latin typeface="Times New Roman"/>
                <a:ea typeface="Times New Roman"/>
                <a:cs typeface="Times New Roman"/>
                <a:sym typeface="Times New Roman"/>
              </a:rPr>
              <a:t>U =  Emin/</a:t>
            </a:r>
            <a:r>
              <a:rPr lang="pt-BR" sz="1800" b="0" i="0" u="none" strike="noStrike" cap="none" dirty="0" err="1">
                <a:solidFill>
                  <a:schemeClr val="dk1"/>
                </a:solidFill>
                <a:latin typeface="Times New Roman"/>
                <a:ea typeface="Times New Roman"/>
                <a:cs typeface="Times New Roman"/>
                <a:sym typeface="Times New Roman"/>
              </a:rPr>
              <a:t>Emed</a:t>
            </a:r>
            <a:endParaRPr sz="1800" b="0" i="0" u="none" strike="noStrike" cap="none" dirty="0">
              <a:solidFill>
                <a:schemeClr val="dk1"/>
              </a:solidFill>
              <a:latin typeface="Times New Roman"/>
              <a:ea typeface="Times New Roman"/>
              <a:cs typeface="Times New Roman"/>
              <a:sym typeface="Times New Roman"/>
            </a:endParaRPr>
          </a:p>
        </p:txBody>
      </p:sp>
      <p:sp>
        <p:nvSpPr>
          <p:cNvPr id="1156" name="Google Shape;1156;p19"/>
          <p:cNvSpPr txBox="1"/>
          <p:nvPr/>
        </p:nvSpPr>
        <p:spPr>
          <a:xfrm>
            <a:off x="332433" y="5660350"/>
            <a:ext cx="7683500" cy="92333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800" b="1" i="0" u="none" strike="noStrike" cap="none" dirty="0">
                <a:solidFill>
                  <a:schemeClr val="dk1"/>
                </a:solidFill>
                <a:latin typeface="Times New Roman"/>
                <a:ea typeface="Times New Roman"/>
                <a:cs typeface="Times New Roman"/>
                <a:sym typeface="Times New Roman"/>
              </a:rPr>
              <a:t>NOTA: </a:t>
            </a:r>
            <a:r>
              <a:rPr lang="pt-BR" sz="1800" b="0" i="0" u="none" strike="noStrike" cap="none" dirty="0">
                <a:solidFill>
                  <a:schemeClr val="dk1"/>
                </a:solidFill>
                <a:latin typeface="Times New Roman"/>
                <a:ea typeface="Times New Roman"/>
                <a:cs typeface="Times New Roman"/>
                <a:sym typeface="Times New Roman"/>
              </a:rPr>
              <a:t>Lembrando que a norma ABNT NBR ISO/CIE 8995-1 estabelece que a uniformidade para áreas de tarefa visual seja U0 ≥ 0.7 e para entornos imediatos (arredores) ele estabelece que U0 ≥ 0.6.</a:t>
            </a:r>
            <a:endParaRPr sz="1400" b="0" i="0" u="none" strike="noStrike" cap="none" dirty="0">
              <a:solidFill>
                <a:srgbClr val="000000"/>
              </a:solidFill>
              <a:latin typeface="Arial"/>
              <a:ea typeface="Arial"/>
              <a:cs typeface="Arial"/>
              <a:sym typeface="Arial"/>
            </a:endParaRPr>
          </a:p>
        </p:txBody>
      </p:sp>
      <p:pic>
        <p:nvPicPr>
          <p:cNvPr id="1157" name="Google Shape;1157;p19"/>
          <p:cNvPicPr preferRelativeResize="0"/>
          <p:nvPr/>
        </p:nvPicPr>
        <p:blipFill rotWithShape="1">
          <a:blip r:embed="rId4">
            <a:alphaModFix/>
          </a:blip>
          <a:srcRect/>
          <a:stretch/>
        </p:blipFill>
        <p:spPr>
          <a:xfrm>
            <a:off x="8673178" y="3960746"/>
            <a:ext cx="2774401" cy="2432686"/>
          </a:xfrm>
          <a:prstGeom prst="rect">
            <a:avLst/>
          </a:prstGeom>
          <a:noFill/>
          <a:ln>
            <a:noFill/>
          </a:ln>
        </p:spPr>
      </p:pic>
      <p:pic>
        <p:nvPicPr>
          <p:cNvPr id="1158" name="Google Shape;1158;p19"/>
          <p:cNvPicPr preferRelativeResize="0"/>
          <p:nvPr/>
        </p:nvPicPr>
        <p:blipFill rotWithShape="1">
          <a:blip r:embed="rId5">
            <a:alphaModFix/>
          </a:blip>
          <a:srcRect/>
          <a:stretch/>
        </p:blipFill>
        <p:spPr>
          <a:xfrm>
            <a:off x="5023011" y="3527892"/>
            <a:ext cx="2145978" cy="432854"/>
          </a:xfrm>
          <a:prstGeom prst="rect">
            <a:avLst/>
          </a:prstGeom>
          <a:noFill/>
          <a:ln>
            <a:noFill/>
          </a:ln>
        </p:spPr>
      </p:pic>
      <p:sp>
        <p:nvSpPr>
          <p:cNvPr id="1159" name="Google Shape;1159;p19"/>
          <p:cNvSpPr txBox="1"/>
          <p:nvPr/>
        </p:nvSpPr>
        <p:spPr>
          <a:xfrm>
            <a:off x="8691725" y="6393432"/>
            <a:ext cx="288066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1" u="none" strike="noStrike" cap="none">
                <a:solidFill>
                  <a:srgbClr val="000000"/>
                </a:solidFill>
                <a:latin typeface="Times New Roman"/>
                <a:ea typeface="Times New Roman"/>
                <a:cs typeface="Times New Roman"/>
                <a:sym typeface="Times New Roman"/>
              </a:rPr>
              <a:t>Fonte: ABNT NBR ISO/CIE 8995-1 </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21"/>
          <p:cNvSpPr txBox="1">
            <a:spLocks noGrp="1"/>
          </p:cNvSpPr>
          <p:nvPr>
            <p:ph type="ctrTitle"/>
          </p:nvPr>
        </p:nvSpPr>
        <p:spPr>
          <a:xfrm>
            <a:off x="426720" y="345441"/>
            <a:ext cx="5705793"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400"/>
              <a:buFont typeface="Calibri"/>
              <a:buNone/>
            </a:pPr>
            <a:r>
              <a:rPr lang="pt-BR" sz="3800"/>
              <a:t>LUMINOTÉCNICO</a:t>
            </a:r>
            <a:endParaRPr sz="3800"/>
          </a:p>
        </p:txBody>
      </p:sp>
      <p:sp>
        <p:nvSpPr>
          <p:cNvPr id="1165" name="Google Shape;1165;p21"/>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6" name="Google Shape;1166;p21"/>
          <p:cNvSpPr txBox="1">
            <a:spLocks noGrp="1"/>
          </p:cNvSpPr>
          <p:nvPr>
            <p:ph type="sldNum" idx="12"/>
          </p:nvPr>
        </p:nvSpPr>
        <p:spPr>
          <a:xfrm>
            <a:off x="11727911" y="6183750"/>
            <a:ext cx="402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65</a:t>
            </a:fld>
            <a:endParaRPr sz="2400" b="1">
              <a:solidFill>
                <a:schemeClr val="lt1"/>
              </a:solidFill>
            </a:endParaRPr>
          </a:p>
        </p:txBody>
      </p:sp>
      <p:sp>
        <p:nvSpPr>
          <p:cNvPr id="1167" name="Google Shape;1167;p21"/>
          <p:cNvSpPr/>
          <p:nvPr/>
        </p:nvSpPr>
        <p:spPr>
          <a:xfrm>
            <a:off x="2306320" y="259714"/>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68" name="Google Shape;1168;p21"/>
          <p:cNvSpPr/>
          <p:nvPr/>
        </p:nvSpPr>
        <p:spPr>
          <a:xfrm>
            <a:off x="426720" y="1448341"/>
            <a:ext cx="10802620" cy="1338788"/>
          </a:xfrm>
          <a:prstGeom prst="rect">
            <a:avLst/>
          </a:prstGeom>
          <a:noFill/>
          <a:ln>
            <a:noFill/>
          </a:ln>
        </p:spPr>
        <p:txBody>
          <a:bodyPr spcFirstLastPara="1" wrap="square" lIns="91425" tIns="45700" rIns="91425" bIns="45700" anchor="ctr" anchorCtr="0">
            <a:spAutoFit/>
          </a:bodyPr>
          <a:lstStyle/>
          <a:p>
            <a:pPr marL="0" marR="0" lvl="0" indent="0" algn="just" rtl="0">
              <a:lnSpc>
                <a:spcPct val="150000"/>
              </a:lnSpc>
              <a:spcBef>
                <a:spcPts val="0"/>
              </a:spcBef>
              <a:spcAft>
                <a:spcPts val="0"/>
              </a:spcAft>
              <a:buClr>
                <a:schemeClr val="dk1"/>
              </a:buClr>
              <a:buSzPts val="1800"/>
              <a:buFont typeface="Times New Roman"/>
              <a:buNone/>
            </a:pPr>
            <a:r>
              <a:rPr lang="pt-BR" sz="1800" b="0" i="0" u="none" strike="noStrike" cap="none" dirty="0">
                <a:solidFill>
                  <a:schemeClr val="dk1"/>
                </a:solidFill>
                <a:latin typeface="Times New Roman"/>
                <a:ea typeface="Times New Roman"/>
                <a:cs typeface="Times New Roman"/>
                <a:sym typeface="Times New Roman"/>
              </a:rPr>
              <a:t>Seguindo a parametrização de distâncias estipulada por norma, onde a distância entre a luminária e a parede deve ser metade da distância entre as luminárias. As Figuras a seguir demonstram a distribuição proposta pelo grupo, sendo um sistema de 6 colunas e 6 linhas, totalizando 36 luminárias</a:t>
            </a:r>
            <a:endParaRPr sz="1400" b="0" i="0" u="none" strike="noStrike" cap="none" dirty="0">
              <a:solidFill>
                <a:srgbClr val="000000"/>
              </a:solidFill>
              <a:latin typeface="Arial"/>
              <a:ea typeface="Arial"/>
              <a:cs typeface="Arial"/>
              <a:sym typeface="Arial"/>
            </a:endParaRPr>
          </a:p>
        </p:txBody>
      </p:sp>
      <p:pic>
        <p:nvPicPr>
          <p:cNvPr id="1169" name="Google Shape;1169;p21"/>
          <p:cNvPicPr preferRelativeResize="0"/>
          <p:nvPr/>
        </p:nvPicPr>
        <p:blipFill rotWithShape="1">
          <a:blip r:embed="rId3">
            <a:alphaModFix/>
          </a:blip>
          <a:srcRect/>
          <a:stretch/>
        </p:blipFill>
        <p:spPr>
          <a:xfrm>
            <a:off x="5980789" y="2727019"/>
            <a:ext cx="5120849" cy="3785540"/>
          </a:xfrm>
          <a:prstGeom prst="rect">
            <a:avLst/>
          </a:prstGeom>
          <a:noFill/>
          <a:ln>
            <a:noFill/>
          </a:ln>
        </p:spPr>
      </p:pic>
      <p:pic>
        <p:nvPicPr>
          <p:cNvPr id="1170" name="Google Shape;1170;p21"/>
          <p:cNvPicPr preferRelativeResize="0"/>
          <p:nvPr/>
        </p:nvPicPr>
        <p:blipFill rotWithShape="1">
          <a:blip r:embed="rId4">
            <a:alphaModFix/>
          </a:blip>
          <a:srcRect/>
          <a:stretch/>
        </p:blipFill>
        <p:spPr>
          <a:xfrm>
            <a:off x="857371" y="3622981"/>
            <a:ext cx="3060457" cy="1725318"/>
          </a:xfrm>
          <a:prstGeom prst="rect">
            <a:avLst/>
          </a:prstGeom>
          <a:noFill/>
          <a:ln>
            <a:noFill/>
          </a:ln>
        </p:spPr>
      </p:pic>
      <p:sp>
        <p:nvSpPr>
          <p:cNvPr id="1171" name="Google Shape;1171;p21"/>
          <p:cNvSpPr txBox="1"/>
          <p:nvPr/>
        </p:nvSpPr>
        <p:spPr>
          <a:xfrm>
            <a:off x="426720" y="5422443"/>
            <a:ext cx="3891280"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1" u="none" strike="noStrike" cap="none">
                <a:solidFill>
                  <a:schemeClr val="dk1"/>
                </a:solidFill>
                <a:latin typeface="Times New Roman"/>
                <a:ea typeface="Times New Roman"/>
                <a:cs typeface="Times New Roman"/>
                <a:sym typeface="Times New Roman"/>
              </a:rPr>
              <a:t>Fonte: CREDER, Hélio. Instalações elétricas. 16. ed. Rio de Janeiro: LTC, 2016. Imagem 13.22.</a:t>
            </a:r>
            <a:endParaRPr sz="1400" b="0" i="1" u="none" strike="noStrike" cap="none">
              <a:solidFill>
                <a:srgbClr val="000000"/>
              </a:solidFill>
              <a:latin typeface="Times New Roman"/>
              <a:ea typeface="Times New Roman"/>
              <a:cs typeface="Times New Roman"/>
              <a:sym typeface="Times New Roman"/>
            </a:endParaRPr>
          </a:p>
        </p:txBody>
      </p:sp>
      <p:sp>
        <p:nvSpPr>
          <p:cNvPr id="1172" name="Google Shape;1172;p21"/>
          <p:cNvSpPr txBox="1"/>
          <p:nvPr/>
        </p:nvSpPr>
        <p:spPr>
          <a:xfrm>
            <a:off x="7721600" y="6458100"/>
            <a:ext cx="2034139"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1" u="none" strike="noStrike" cap="none">
                <a:solidFill>
                  <a:schemeClr val="dk1"/>
                </a:solidFill>
                <a:latin typeface="Times New Roman"/>
                <a:ea typeface="Times New Roman"/>
                <a:cs typeface="Times New Roman"/>
                <a:sym typeface="Times New Roman"/>
              </a:rPr>
              <a:t>Fonte:DIAlux EVO</a:t>
            </a:r>
            <a:endParaRPr sz="1400" b="0" i="1" u="none" strike="noStrike" cap="none">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22"/>
          <p:cNvSpPr txBox="1">
            <a:spLocks noGrp="1"/>
          </p:cNvSpPr>
          <p:nvPr>
            <p:ph type="ctrTitle"/>
          </p:nvPr>
        </p:nvSpPr>
        <p:spPr>
          <a:xfrm>
            <a:off x="426720" y="345441"/>
            <a:ext cx="5705793"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400"/>
              <a:buFont typeface="Calibri"/>
              <a:buNone/>
            </a:pPr>
            <a:r>
              <a:rPr lang="pt-BR" sz="3800"/>
              <a:t>LUMINOTÉCNICO</a:t>
            </a:r>
            <a:endParaRPr sz="3800"/>
          </a:p>
        </p:txBody>
      </p:sp>
      <p:sp>
        <p:nvSpPr>
          <p:cNvPr id="1178" name="Google Shape;1178;p22"/>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9" name="Google Shape;1179;p22"/>
          <p:cNvSpPr txBox="1">
            <a:spLocks noGrp="1"/>
          </p:cNvSpPr>
          <p:nvPr>
            <p:ph type="sldNum" idx="12"/>
          </p:nvPr>
        </p:nvSpPr>
        <p:spPr>
          <a:xfrm>
            <a:off x="11763760" y="6112225"/>
            <a:ext cx="3303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66</a:t>
            </a:fld>
            <a:endParaRPr sz="2400" b="1">
              <a:solidFill>
                <a:schemeClr val="lt1"/>
              </a:solidFill>
            </a:endParaRPr>
          </a:p>
        </p:txBody>
      </p:sp>
      <p:sp>
        <p:nvSpPr>
          <p:cNvPr id="1180" name="Google Shape;1180;p22"/>
          <p:cNvSpPr/>
          <p:nvPr/>
        </p:nvSpPr>
        <p:spPr>
          <a:xfrm>
            <a:off x="2306320" y="259714"/>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81" name="Google Shape;1181;p22"/>
          <p:cNvSpPr/>
          <p:nvPr/>
        </p:nvSpPr>
        <p:spPr>
          <a:xfrm>
            <a:off x="508000" y="1462445"/>
            <a:ext cx="11430000" cy="458074"/>
          </a:xfrm>
          <a:prstGeom prst="rect">
            <a:avLst/>
          </a:prstGeom>
          <a:noFill/>
          <a:ln>
            <a:noFill/>
          </a:ln>
        </p:spPr>
        <p:txBody>
          <a:bodyPr spcFirstLastPara="1" wrap="square" lIns="91425" tIns="45700" rIns="91425" bIns="45700" anchor="ctr" anchorCtr="0">
            <a:spAutoFit/>
          </a:bodyPr>
          <a:lstStyle/>
          <a:p>
            <a:pPr marL="0" marR="0" lvl="0" indent="0" algn="just" rtl="0">
              <a:lnSpc>
                <a:spcPct val="150000"/>
              </a:lnSpc>
              <a:spcBef>
                <a:spcPts val="0"/>
              </a:spcBef>
              <a:spcAft>
                <a:spcPts val="0"/>
              </a:spcAft>
              <a:buClr>
                <a:schemeClr val="dk1"/>
              </a:buClr>
              <a:buSzPts val="1800"/>
              <a:buFont typeface="Times New Roman"/>
              <a:buNone/>
            </a:pPr>
            <a:r>
              <a:rPr lang="pt-BR" sz="1800" b="0" i="0" u="none" strike="noStrike" cap="none">
                <a:solidFill>
                  <a:schemeClr val="dk1"/>
                </a:solidFill>
                <a:latin typeface="Times New Roman"/>
                <a:ea typeface="Times New Roman"/>
                <a:cs typeface="Times New Roman"/>
                <a:sym typeface="Times New Roman"/>
              </a:rPr>
              <a:t>A seguir mostraremos os resultados obtidos através da simulação no DIAlux</a:t>
            </a:r>
            <a:endParaRPr sz="1800" b="0" i="0" u="none" strike="noStrike" cap="none">
              <a:solidFill>
                <a:schemeClr val="dk1"/>
              </a:solidFill>
              <a:latin typeface="Times New Roman"/>
              <a:ea typeface="Times New Roman"/>
              <a:cs typeface="Times New Roman"/>
              <a:sym typeface="Times New Roman"/>
            </a:endParaRPr>
          </a:p>
        </p:txBody>
      </p:sp>
      <p:pic>
        <p:nvPicPr>
          <p:cNvPr id="1182" name="Google Shape;1182;p22"/>
          <p:cNvPicPr preferRelativeResize="0"/>
          <p:nvPr/>
        </p:nvPicPr>
        <p:blipFill rotWithShape="1">
          <a:blip r:embed="rId3">
            <a:alphaModFix/>
          </a:blip>
          <a:srcRect r="19734"/>
          <a:stretch/>
        </p:blipFill>
        <p:spPr>
          <a:xfrm>
            <a:off x="2859144" y="2115650"/>
            <a:ext cx="6644576" cy="2000214"/>
          </a:xfrm>
          <a:prstGeom prst="rect">
            <a:avLst/>
          </a:prstGeom>
          <a:noFill/>
          <a:ln w="9525" cap="flat" cmpd="sng">
            <a:solidFill>
              <a:schemeClr val="dk1"/>
            </a:solidFill>
            <a:prstDash val="solid"/>
            <a:round/>
            <a:headEnd type="none" w="sm" len="sm"/>
            <a:tailEnd type="none" w="sm" len="sm"/>
          </a:ln>
        </p:spPr>
      </p:pic>
      <p:pic>
        <p:nvPicPr>
          <p:cNvPr id="1183" name="Google Shape;1183;p22"/>
          <p:cNvPicPr preferRelativeResize="0"/>
          <p:nvPr/>
        </p:nvPicPr>
        <p:blipFill rotWithShape="1">
          <a:blip r:embed="rId4">
            <a:alphaModFix/>
          </a:blip>
          <a:srcRect r="19734"/>
          <a:stretch/>
        </p:blipFill>
        <p:spPr>
          <a:xfrm>
            <a:off x="2900712" y="4766212"/>
            <a:ext cx="6644576" cy="1461859"/>
          </a:xfrm>
          <a:prstGeom prst="rect">
            <a:avLst/>
          </a:prstGeom>
          <a:noFill/>
          <a:ln w="9525" cap="flat" cmpd="sng">
            <a:solidFill>
              <a:schemeClr val="dk1"/>
            </a:solidFill>
            <a:prstDash val="solid"/>
            <a:round/>
            <a:headEnd type="none" w="sm" len="sm"/>
            <a:tailEnd type="none" w="sm" len="sm"/>
          </a:ln>
        </p:spPr>
      </p:pic>
      <p:pic>
        <p:nvPicPr>
          <p:cNvPr id="1184" name="Google Shape;1184;p22"/>
          <p:cNvPicPr preferRelativeResize="0"/>
          <p:nvPr/>
        </p:nvPicPr>
        <p:blipFill rotWithShape="1">
          <a:blip r:embed="rId5">
            <a:alphaModFix/>
          </a:blip>
          <a:srcRect/>
          <a:stretch/>
        </p:blipFill>
        <p:spPr>
          <a:xfrm>
            <a:off x="5166360" y="4188362"/>
            <a:ext cx="2030144" cy="432854"/>
          </a:xfrm>
          <a:prstGeom prst="rect">
            <a:avLst/>
          </a:prstGeom>
          <a:noFill/>
          <a:ln>
            <a:noFill/>
          </a:ln>
        </p:spPr>
      </p:pic>
      <p:pic>
        <p:nvPicPr>
          <p:cNvPr id="1185" name="Google Shape;1185;p22"/>
          <p:cNvPicPr preferRelativeResize="0"/>
          <p:nvPr/>
        </p:nvPicPr>
        <p:blipFill rotWithShape="1">
          <a:blip r:embed="rId5">
            <a:alphaModFix/>
          </a:blip>
          <a:srcRect/>
          <a:stretch/>
        </p:blipFill>
        <p:spPr>
          <a:xfrm>
            <a:off x="5166360" y="6228071"/>
            <a:ext cx="2030144" cy="43285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23"/>
          <p:cNvSpPr txBox="1">
            <a:spLocks noGrp="1"/>
          </p:cNvSpPr>
          <p:nvPr>
            <p:ph type="ctrTitle"/>
          </p:nvPr>
        </p:nvSpPr>
        <p:spPr>
          <a:xfrm>
            <a:off x="426720" y="345441"/>
            <a:ext cx="56692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400"/>
              <a:buFont typeface="Calibri"/>
              <a:buNone/>
            </a:pPr>
            <a:r>
              <a:rPr lang="pt-BR" sz="3800"/>
              <a:t>LUMINOTÉCNICO</a:t>
            </a:r>
            <a:endParaRPr sz="3800"/>
          </a:p>
        </p:txBody>
      </p:sp>
      <p:sp>
        <p:nvSpPr>
          <p:cNvPr id="1191" name="Google Shape;1191;p23"/>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2" name="Google Shape;1192;p23"/>
          <p:cNvSpPr txBox="1">
            <a:spLocks noGrp="1"/>
          </p:cNvSpPr>
          <p:nvPr>
            <p:ph type="sldNum" idx="12"/>
          </p:nvPr>
        </p:nvSpPr>
        <p:spPr>
          <a:xfrm>
            <a:off x="11748911" y="6162800"/>
            <a:ext cx="360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67</a:t>
            </a:fld>
            <a:endParaRPr sz="2400" b="1">
              <a:solidFill>
                <a:schemeClr val="lt1"/>
              </a:solidFill>
            </a:endParaRPr>
          </a:p>
        </p:txBody>
      </p:sp>
      <p:sp>
        <p:nvSpPr>
          <p:cNvPr id="1193" name="Google Shape;1193;p23"/>
          <p:cNvSpPr/>
          <p:nvPr/>
        </p:nvSpPr>
        <p:spPr>
          <a:xfrm>
            <a:off x="2306320" y="259714"/>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94" name="Google Shape;1194;p23"/>
          <p:cNvSpPr/>
          <p:nvPr/>
        </p:nvSpPr>
        <p:spPr>
          <a:xfrm>
            <a:off x="508000" y="1462445"/>
            <a:ext cx="11430000" cy="458074"/>
          </a:xfrm>
          <a:prstGeom prst="rect">
            <a:avLst/>
          </a:prstGeom>
          <a:noFill/>
          <a:ln>
            <a:noFill/>
          </a:ln>
        </p:spPr>
        <p:txBody>
          <a:bodyPr spcFirstLastPara="1" wrap="square" lIns="91425" tIns="45700" rIns="91425" bIns="45700" anchor="ctr" anchorCtr="0">
            <a:spAutoFit/>
          </a:bodyPr>
          <a:lstStyle/>
          <a:p>
            <a:pPr marL="0" marR="0" lvl="0" indent="0" algn="just" rtl="0">
              <a:lnSpc>
                <a:spcPct val="150000"/>
              </a:lnSpc>
              <a:spcBef>
                <a:spcPts val="0"/>
              </a:spcBef>
              <a:spcAft>
                <a:spcPts val="0"/>
              </a:spcAft>
              <a:buClr>
                <a:schemeClr val="dk1"/>
              </a:buClr>
              <a:buSzPts val="1800"/>
              <a:buFont typeface="Times New Roman"/>
              <a:buNone/>
            </a:pPr>
            <a:r>
              <a:rPr lang="pt-BR" sz="1800" b="0" i="0" u="none" strike="noStrike" cap="none">
                <a:solidFill>
                  <a:schemeClr val="dk1"/>
                </a:solidFill>
                <a:latin typeface="Times New Roman"/>
                <a:ea typeface="Times New Roman"/>
                <a:cs typeface="Times New Roman"/>
                <a:sym typeface="Times New Roman"/>
              </a:rPr>
              <a:t>A seguir mostraremos os resultados obtidos através da simulação no DIAlux</a:t>
            </a:r>
            <a:endParaRPr sz="1800" b="0" i="0" u="none" strike="noStrike" cap="none">
              <a:solidFill>
                <a:schemeClr val="dk1"/>
              </a:solidFill>
              <a:latin typeface="Times New Roman"/>
              <a:ea typeface="Times New Roman"/>
              <a:cs typeface="Times New Roman"/>
              <a:sym typeface="Times New Roman"/>
            </a:endParaRPr>
          </a:p>
        </p:txBody>
      </p:sp>
      <p:pic>
        <p:nvPicPr>
          <p:cNvPr id="1195" name="Google Shape;1195;p23"/>
          <p:cNvPicPr preferRelativeResize="0"/>
          <p:nvPr/>
        </p:nvPicPr>
        <p:blipFill rotWithShape="1">
          <a:blip r:embed="rId3">
            <a:alphaModFix/>
          </a:blip>
          <a:srcRect r="21206"/>
          <a:stretch/>
        </p:blipFill>
        <p:spPr>
          <a:xfrm>
            <a:off x="2798184" y="2447916"/>
            <a:ext cx="6522656" cy="1476471"/>
          </a:xfrm>
          <a:prstGeom prst="rect">
            <a:avLst/>
          </a:prstGeom>
          <a:noFill/>
          <a:ln w="9525" cap="flat" cmpd="sng">
            <a:solidFill>
              <a:schemeClr val="dk1"/>
            </a:solidFill>
            <a:prstDash val="solid"/>
            <a:round/>
            <a:headEnd type="none" w="sm" len="sm"/>
            <a:tailEnd type="none" w="sm" len="sm"/>
          </a:ln>
        </p:spPr>
      </p:pic>
      <p:pic>
        <p:nvPicPr>
          <p:cNvPr id="1196" name="Google Shape;1196;p23"/>
          <p:cNvPicPr preferRelativeResize="0"/>
          <p:nvPr/>
        </p:nvPicPr>
        <p:blipFill rotWithShape="1">
          <a:blip r:embed="rId4">
            <a:alphaModFix/>
          </a:blip>
          <a:srcRect r="20708"/>
          <a:stretch/>
        </p:blipFill>
        <p:spPr>
          <a:xfrm>
            <a:off x="2798184" y="4664625"/>
            <a:ext cx="6522657" cy="1461859"/>
          </a:xfrm>
          <a:prstGeom prst="rect">
            <a:avLst/>
          </a:prstGeom>
          <a:noFill/>
          <a:ln w="9525" cap="flat" cmpd="sng">
            <a:solidFill>
              <a:schemeClr val="dk1"/>
            </a:solidFill>
            <a:prstDash val="solid"/>
            <a:round/>
            <a:headEnd type="none" w="sm" len="sm"/>
            <a:tailEnd type="none" w="sm" len="sm"/>
          </a:ln>
        </p:spPr>
      </p:pic>
      <p:pic>
        <p:nvPicPr>
          <p:cNvPr id="1197" name="Google Shape;1197;p23"/>
          <p:cNvPicPr preferRelativeResize="0"/>
          <p:nvPr/>
        </p:nvPicPr>
        <p:blipFill rotWithShape="1">
          <a:blip r:embed="rId5">
            <a:alphaModFix/>
          </a:blip>
          <a:srcRect/>
          <a:stretch/>
        </p:blipFill>
        <p:spPr>
          <a:xfrm>
            <a:off x="5044440" y="4001216"/>
            <a:ext cx="2030144" cy="432854"/>
          </a:xfrm>
          <a:prstGeom prst="rect">
            <a:avLst/>
          </a:prstGeom>
          <a:noFill/>
          <a:ln>
            <a:noFill/>
          </a:ln>
        </p:spPr>
      </p:pic>
      <p:pic>
        <p:nvPicPr>
          <p:cNvPr id="1198" name="Google Shape;1198;p23"/>
          <p:cNvPicPr preferRelativeResize="0"/>
          <p:nvPr/>
        </p:nvPicPr>
        <p:blipFill rotWithShape="1">
          <a:blip r:embed="rId5">
            <a:alphaModFix/>
          </a:blip>
          <a:srcRect/>
          <a:stretch/>
        </p:blipFill>
        <p:spPr>
          <a:xfrm>
            <a:off x="5044440" y="6165432"/>
            <a:ext cx="2030144" cy="43285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24"/>
          <p:cNvSpPr txBox="1">
            <a:spLocks noGrp="1"/>
          </p:cNvSpPr>
          <p:nvPr>
            <p:ph type="ctrTitle"/>
          </p:nvPr>
        </p:nvSpPr>
        <p:spPr>
          <a:xfrm>
            <a:off x="426720" y="345441"/>
            <a:ext cx="5669280"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400"/>
              <a:buFont typeface="Calibri"/>
              <a:buNone/>
            </a:pPr>
            <a:r>
              <a:rPr lang="pt-BR" sz="3800"/>
              <a:t>LUMINOTÉCNICO</a:t>
            </a:r>
            <a:endParaRPr sz="3800"/>
          </a:p>
        </p:txBody>
      </p:sp>
      <p:sp>
        <p:nvSpPr>
          <p:cNvPr id="1204" name="Google Shape;1204;p24"/>
          <p:cNvSpPr/>
          <p:nvPr/>
        </p:nvSpPr>
        <p:spPr>
          <a:xfrm>
            <a:off x="11665819" y="0"/>
            <a:ext cx="526181"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05" name="Google Shape;1205;p24"/>
          <p:cNvSpPr txBox="1">
            <a:spLocks noGrp="1"/>
          </p:cNvSpPr>
          <p:nvPr>
            <p:ph type="sldNum" idx="12"/>
          </p:nvPr>
        </p:nvSpPr>
        <p:spPr>
          <a:xfrm>
            <a:off x="11759261" y="6152350"/>
            <a:ext cx="3393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68</a:t>
            </a:fld>
            <a:endParaRPr sz="2400" b="1">
              <a:solidFill>
                <a:schemeClr val="lt1"/>
              </a:solidFill>
            </a:endParaRPr>
          </a:p>
        </p:txBody>
      </p:sp>
      <p:sp>
        <p:nvSpPr>
          <p:cNvPr id="1206" name="Google Shape;1206;p24"/>
          <p:cNvSpPr/>
          <p:nvPr/>
        </p:nvSpPr>
        <p:spPr>
          <a:xfrm>
            <a:off x="2306320" y="259714"/>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07" name="Google Shape;1207;p24"/>
          <p:cNvSpPr/>
          <p:nvPr/>
        </p:nvSpPr>
        <p:spPr>
          <a:xfrm>
            <a:off x="508000" y="1462445"/>
            <a:ext cx="11430000" cy="458074"/>
          </a:xfrm>
          <a:prstGeom prst="rect">
            <a:avLst/>
          </a:prstGeom>
          <a:noFill/>
          <a:ln>
            <a:noFill/>
          </a:ln>
        </p:spPr>
        <p:txBody>
          <a:bodyPr spcFirstLastPara="1" wrap="square" lIns="91425" tIns="45700" rIns="91425" bIns="45700" anchor="ctr" anchorCtr="0">
            <a:spAutoFit/>
          </a:bodyPr>
          <a:lstStyle/>
          <a:p>
            <a:pPr marL="0" marR="0" lvl="0" indent="0" algn="just" rtl="0">
              <a:lnSpc>
                <a:spcPct val="150000"/>
              </a:lnSpc>
              <a:spcBef>
                <a:spcPts val="0"/>
              </a:spcBef>
              <a:spcAft>
                <a:spcPts val="0"/>
              </a:spcAft>
              <a:buClr>
                <a:schemeClr val="dk1"/>
              </a:buClr>
              <a:buSzPts val="1800"/>
              <a:buFont typeface="Times New Roman"/>
              <a:buNone/>
            </a:pPr>
            <a:r>
              <a:rPr lang="pt-BR" sz="1800" b="0" i="0" u="none" strike="noStrike" cap="none">
                <a:solidFill>
                  <a:schemeClr val="dk1"/>
                </a:solidFill>
                <a:latin typeface="Times New Roman"/>
                <a:ea typeface="Times New Roman"/>
                <a:cs typeface="Times New Roman"/>
                <a:sym typeface="Times New Roman"/>
              </a:rPr>
              <a:t>A seguir mostraremos os resultados obtidos através da simulação no DIAlux</a:t>
            </a:r>
            <a:endParaRPr sz="1800" b="0" i="0" u="none" strike="noStrike" cap="none">
              <a:solidFill>
                <a:schemeClr val="dk1"/>
              </a:solidFill>
              <a:latin typeface="Times New Roman"/>
              <a:ea typeface="Times New Roman"/>
              <a:cs typeface="Times New Roman"/>
              <a:sym typeface="Times New Roman"/>
            </a:endParaRPr>
          </a:p>
        </p:txBody>
      </p:sp>
      <p:pic>
        <p:nvPicPr>
          <p:cNvPr id="1208" name="Google Shape;1208;p24"/>
          <p:cNvPicPr preferRelativeResize="0"/>
          <p:nvPr/>
        </p:nvPicPr>
        <p:blipFill rotWithShape="1">
          <a:blip r:embed="rId3">
            <a:alphaModFix/>
          </a:blip>
          <a:srcRect r="21662"/>
          <a:stretch/>
        </p:blipFill>
        <p:spPr>
          <a:xfrm>
            <a:off x="2844415" y="2446171"/>
            <a:ext cx="6484989" cy="1461824"/>
          </a:xfrm>
          <a:prstGeom prst="rect">
            <a:avLst/>
          </a:prstGeom>
          <a:noFill/>
          <a:ln w="9525" cap="flat" cmpd="sng">
            <a:solidFill>
              <a:schemeClr val="dk1"/>
            </a:solidFill>
            <a:prstDash val="solid"/>
            <a:round/>
            <a:headEnd type="none" w="sm" len="sm"/>
            <a:tailEnd type="none" w="sm" len="sm"/>
          </a:ln>
        </p:spPr>
      </p:pic>
      <p:pic>
        <p:nvPicPr>
          <p:cNvPr id="1209" name="Google Shape;1209;p24"/>
          <p:cNvPicPr preferRelativeResize="0"/>
          <p:nvPr/>
        </p:nvPicPr>
        <p:blipFill rotWithShape="1">
          <a:blip r:embed="rId4">
            <a:alphaModFix/>
          </a:blip>
          <a:srcRect r="21282"/>
          <a:stretch/>
        </p:blipFill>
        <p:spPr>
          <a:xfrm>
            <a:off x="2844415" y="4690491"/>
            <a:ext cx="6430262" cy="1461859"/>
          </a:xfrm>
          <a:prstGeom prst="rect">
            <a:avLst/>
          </a:prstGeom>
          <a:noFill/>
          <a:ln w="9525" cap="flat" cmpd="sng">
            <a:solidFill>
              <a:schemeClr val="dk1"/>
            </a:solidFill>
            <a:prstDash val="solid"/>
            <a:round/>
            <a:headEnd type="none" w="sm" len="sm"/>
            <a:tailEnd type="none" w="sm" len="sm"/>
          </a:ln>
        </p:spPr>
      </p:pic>
      <p:pic>
        <p:nvPicPr>
          <p:cNvPr id="1210" name="Google Shape;1210;p24"/>
          <p:cNvPicPr preferRelativeResize="0"/>
          <p:nvPr/>
        </p:nvPicPr>
        <p:blipFill rotWithShape="1">
          <a:blip r:embed="rId5">
            <a:alphaModFix/>
          </a:blip>
          <a:srcRect/>
          <a:stretch/>
        </p:blipFill>
        <p:spPr>
          <a:xfrm>
            <a:off x="5417387" y="4028903"/>
            <a:ext cx="2030144" cy="432854"/>
          </a:xfrm>
          <a:prstGeom prst="rect">
            <a:avLst/>
          </a:prstGeom>
          <a:noFill/>
          <a:ln>
            <a:noFill/>
          </a:ln>
        </p:spPr>
      </p:pic>
      <p:pic>
        <p:nvPicPr>
          <p:cNvPr id="1211" name="Google Shape;1211;p24"/>
          <p:cNvPicPr preferRelativeResize="0"/>
          <p:nvPr/>
        </p:nvPicPr>
        <p:blipFill rotWithShape="1">
          <a:blip r:embed="rId5">
            <a:alphaModFix/>
          </a:blip>
          <a:srcRect/>
          <a:stretch/>
        </p:blipFill>
        <p:spPr>
          <a:xfrm>
            <a:off x="5417387" y="6165432"/>
            <a:ext cx="2030144" cy="43285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25"/>
          <p:cNvSpPr txBox="1">
            <a:spLocks noGrp="1"/>
          </p:cNvSpPr>
          <p:nvPr>
            <p:ph type="ctrTitle"/>
          </p:nvPr>
        </p:nvSpPr>
        <p:spPr>
          <a:xfrm>
            <a:off x="426720" y="345441"/>
            <a:ext cx="5705793"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400"/>
              <a:buFont typeface="Calibri"/>
              <a:buNone/>
            </a:pPr>
            <a:r>
              <a:rPr lang="pt-BR" sz="3800"/>
              <a:t>LUMINOTÉCNICO</a:t>
            </a:r>
            <a:endParaRPr sz="3800"/>
          </a:p>
        </p:txBody>
      </p:sp>
      <p:sp>
        <p:nvSpPr>
          <p:cNvPr id="1217" name="Google Shape;1217;p25"/>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8" name="Google Shape;1218;p25"/>
          <p:cNvSpPr txBox="1">
            <a:spLocks noGrp="1"/>
          </p:cNvSpPr>
          <p:nvPr>
            <p:ph type="sldNum" idx="12"/>
          </p:nvPr>
        </p:nvSpPr>
        <p:spPr>
          <a:xfrm>
            <a:off x="11743673" y="6204675"/>
            <a:ext cx="3705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69</a:t>
            </a:fld>
            <a:endParaRPr sz="2400" b="1">
              <a:solidFill>
                <a:schemeClr val="lt1"/>
              </a:solidFill>
            </a:endParaRPr>
          </a:p>
        </p:txBody>
      </p:sp>
      <p:sp>
        <p:nvSpPr>
          <p:cNvPr id="1219" name="Google Shape;1219;p25"/>
          <p:cNvSpPr/>
          <p:nvPr/>
        </p:nvSpPr>
        <p:spPr>
          <a:xfrm>
            <a:off x="2306320" y="259714"/>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20" name="Google Shape;1220;p25"/>
          <p:cNvSpPr/>
          <p:nvPr/>
        </p:nvSpPr>
        <p:spPr>
          <a:xfrm>
            <a:off x="508000" y="1462445"/>
            <a:ext cx="11430000" cy="458074"/>
          </a:xfrm>
          <a:prstGeom prst="rect">
            <a:avLst/>
          </a:prstGeom>
          <a:noFill/>
          <a:ln>
            <a:noFill/>
          </a:ln>
        </p:spPr>
        <p:txBody>
          <a:bodyPr spcFirstLastPara="1" wrap="square" lIns="91425" tIns="45700" rIns="91425" bIns="45700" anchor="ctr" anchorCtr="0">
            <a:spAutoFit/>
          </a:bodyPr>
          <a:lstStyle/>
          <a:p>
            <a:pPr marL="0" marR="0" lvl="0" indent="0" algn="just" rtl="0">
              <a:lnSpc>
                <a:spcPct val="150000"/>
              </a:lnSpc>
              <a:spcBef>
                <a:spcPts val="0"/>
              </a:spcBef>
              <a:spcAft>
                <a:spcPts val="0"/>
              </a:spcAft>
              <a:buClr>
                <a:schemeClr val="dk1"/>
              </a:buClr>
              <a:buSzPts val="1800"/>
              <a:buFont typeface="Times New Roman"/>
              <a:buNone/>
            </a:pPr>
            <a:r>
              <a:rPr lang="pt-BR" sz="1800" b="0" i="0" u="none" strike="noStrike" cap="none">
                <a:solidFill>
                  <a:schemeClr val="dk1"/>
                </a:solidFill>
                <a:latin typeface="Times New Roman"/>
                <a:ea typeface="Times New Roman"/>
                <a:cs typeface="Times New Roman"/>
                <a:sym typeface="Times New Roman"/>
              </a:rPr>
              <a:t>A seguir mostraremos os resultados obtidos através da simulação no DIAlux</a:t>
            </a:r>
            <a:endParaRPr sz="1800" b="0" i="0" u="none" strike="noStrike" cap="none">
              <a:solidFill>
                <a:schemeClr val="dk1"/>
              </a:solidFill>
              <a:latin typeface="Times New Roman"/>
              <a:ea typeface="Times New Roman"/>
              <a:cs typeface="Times New Roman"/>
              <a:sym typeface="Times New Roman"/>
            </a:endParaRPr>
          </a:p>
        </p:txBody>
      </p:sp>
      <p:pic>
        <p:nvPicPr>
          <p:cNvPr id="1221" name="Google Shape;1221;p25"/>
          <p:cNvPicPr preferRelativeResize="0"/>
          <p:nvPr/>
        </p:nvPicPr>
        <p:blipFill rotWithShape="1">
          <a:blip r:embed="rId3">
            <a:alphaModFix/>
          </a:blip>
          <a:srcRect r="22156"/>
          <a:stretch/>
        </p:blipFill>
        <p:spPr>
          <a:xfrm>
            <a:off x="3006225" y="2397522"/>
            <a:ext cx="6433547" cy="1461824"/>
          </a:xfrm>
          <a:prstGeom prst="rect">
            <a:avLst/>
          </a:prstGeom>
          <a:noFill/>
          <a:ln w="9525" cap="flat" cmpd="sng">
            <a:solidFill>
              <a:schemeClr val="dk1"/>
            </a:solidFill>
            <a:prstDash val="solid"/>
            <a:round/>
            <a:headEnd type="none" w="sm" len="sm"/>
            <a:tailEnd type="none" w="sm" len="sm"/>
          </a:ln>
        </p:spPr>
      </p:pic>
      <p:pic>
        <p:nvPicPr>
          <p:cNvPr id="1222" name="Google Shape;1222;p25"/>
          <p:cNvPicPr preferRelativeResize="0"/>
          <p:nvPr/>
        </p:nvPicPr>
        <p:blipFill rotWithShape="1">
          <a:blip r:embed="rId4">
            <a:alphaModFix/>
          </a:blip>
          <a:srcRect t="5320" r="23565"/>
          <a:stretch/>
        </p:blipFill>
        <p:spPr>
          <a:xfrm>
            <a:off x="3018398" y="4536883"/>
            <a:ext cx="6433547" cy="1461824"/>
          </a:xfrm>
          <a:prstGeom prst="rect">
            <a:avLst/>
          </a:prstGeom>
          <a:noFill/>
          <a:ln w="9525" cap="flat" cmpd="sng">
            <a:solidFill>
              <a:schemeClr val="dk1"/>
            </a:solidFill>
            <a:prstDash val="solid"/>
            <a:round/>
            <a:headEnd type="none" w="sm" len="sm"/>
            <a:tailEnd type="none" w="sm" len="sm"/>
          </a:ln>
        </p:spPr>
      </p:pic>
      <p:pic>
        <p:nvPicPr>
          <p:cNvPr id="1223" name="Google Shape;1223;p25"/>
          <p:cNvPicPr preferRelativeResize="0"/>
          <p:nvPr/>
        </p:nvPicPr>
        <p:blipFill rotWithShape="1">
          <a:blip r:embed="rId5">
            <a:alphaModFix/>
          </a:blip>
          <a:srcRect/>
          <a:stretch/>
        </p:blipFill>
        <p:spPr>
          <a:xfrm>
            <a:off x="5207927" y="3956405"/>
            <a:ext cx="2030144" cy="432854"/>
          </a:xfrm>
          <a:prstGeom prst="rect">
            <a:avLst/>
          </a:prstGeom>
          <a:noFill/>
          <a:ln>
            <a:noFill/>
          </a:ln>
        </p:spPr>
      </p:pic>
      <p:pic>
        <p:nvPicPr>
          <p:cNvPr id="1224" name="Google Shape;1224;p25"/>
          <p:cNvPicPr preferRelativeResize="0"/>
          <p:nvPr/>
        </p:nvPicPr>
        <p:blipFill rotWithShape="1">
          <a:blip r:embed="rId5">
            <a:alphaModFix/>
          </a:blip>
          <a:srcRect/>
          <a:stretch/>
        </p:blipFill>
        <p:spPr>
          <a:xfrm>
            <a:off x="5207927" y="6165432"/>
            <a:ext cx="2030144" cy="432854"/>
          </a:xfrm>
          <a:prstGeom prst="rect">
            <a:avLst/>
          </a:prstGeom>
          <a:noFill/>
          <a:ln>
            <a:noFill/>
          </a:ln>
        </p:spPr>
      </p:pic>
      <p:pic>
        <p:nvPicPr>
          <p:cNvPr id="3" name="Imagem 2">
            <a:extLst>
              <a:ext uri="{FF2B5EF4-FFF2-40B4-BE49-F238E27FC236}">
                <a16:creationId xmlns:a16="http://schemas.microsoft.com/office/drawing/2014/main" id="{B9CD389D-5CAF-4700-8EFF-FDEA0452B1FA}"/>
              </a:ext>
            </a:extLst>
          </p:cNvPr>
          <p:cNvPicPr>
            <a:picLocks noChangeAspect="1"/>
          </p:cNvPicPr>
          <p:nvPr/>
        </p:nvPicPr>
        <p:blipFill>
          <a:blip r:embed="rId6"/>
          <a:stretch>
            <a:fillRect/>
          </a:stretch>
        </p:blipFill>
        <p:spPr>
          <a:xfrm>
            <a:off x="8726170" y="2476676"/>
            <a:ext cx="577946" cy="580850"/>
          </a:xfrm>
          <a:prstGeom prst="rect">
            <a:avLst/>
          </a:prstGeom>
        </p:spPr>
      </p:pic>
      <p:pic>
        <p:nvPicPr>
          <p:cNvPr id="5" name="Imagem 4">
            <a:extLst>
              <a:ext uri="{FF2B5EF4-FFF2-40B4-BE49-F238E27FC236}">
                <a16:creationId xmlns:a16="http://schemas.microsoft.com/office/drawing/2014/main" id="{298046F6-2AA5-4B6E-BCEE-76B826113408}"/>
              </a:ext>
            </a:extLst>
          </p:cNvPr>
          <p:cNvPicPr>
            <a:picLocks noChangeAspect="1"/>
          </p:cNvPicPr>
          <p:nvPr/>
        </p:nvPicPr>
        <p:blipFill>
          <a:blip r:embed="rId7"/>
          <a:stretch>
            <a:fillRect/>
          </a:stretch>
        </p:blipFill>
        <p:spPr>
          <a:xfrm>
            <a:off x="8726170" y="4559108"/>
            <a:ext cx="582634" cy="644718"/>
          </a:xfrm>
          <a:prstGeom prst="rect">
            <a:avLst/>
          </a:prstGeom>
        </p:spPr>
      </p:pic>
      <p:pic>
        <p:nvPicPr>
          <p:cNvPr id="7" name="Imagem 6">
            <a:extLst>
              <a:ext uri="{FF2B5EF4-FFF2-40B4-BE49-F238E27FC236}">
                <a16:creationId xmlns:a16="http://schemas.microsoft.com/office/drawing/2014/main" id="{8B88F2DB-6800-4849-87DB-5B722392088F}"/>
              </a:ext>
            </a:extLst>
          </p:cNvPr>
          <p:cNvPicPr>
            <a:picLocks noChangeAspect="1"/>
          </p:cNvPicPr>
          <p:nvPr/>
        </p:nvPicPr>
        <p:blipFill>
          <a:blip r:embed="rId8"/>
          <a:stretch>
            <a:fillRect/>
          </a:stretch>
        </p:blipFill>
        <p:spPr>
          <a:xfrm>
            <a:off x="6184689" y="2440693"/>
            <a:ext cx="655215" cy="652815"/>
          </a:xfrm>
          <a:prstGeom prst="rect">
            <a:avLst/>
          </a:prstGeom>
        </p:spPr>
      </p:pic>
      <p:pic>
        <p:nvPicPr>
          <p:cNvPr id="9" name="Imagem 8">
            <a:extLst>
              <a:ext uri="{FF2B5EF4-FFF2-40B4-BE49-F238E27FC236}">
                <a16:creationId xmlns:a16="http://schemas.microsoft.com/office/drawing/2014/main" id="{B534EECA-BE45-42C8-9A2A-EE9AE8AF20AD}"/>
              </a:ext>
            </a:extLst>
          </p:cNvPr>
          <p:cNvPicPr>
            <a:picLocks noChangeAspect="1"/>
          </p:cNvPicPr>
          <p:nvPr/>
        </p:nvPicPr>
        <p:blipFill>
          <a:blip r:embed="rId9"/>
          <a:stretch>
            <a:fillRect/>
          </a:stretch>
        </p:blipFill>
        <p:spPr>
          <a:xfrm>
            <a:off x="6257270" y="4583599"/>
            <a:ext cx="655215" cy="62022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3610f9f9850_0_26"/>
          <p:cNvSpPr txBox="1">
            <a:spLocks noGrp="1"/>
          </p:cNvSpPr>
          <p:nvPr>
            <p:ph type="ctrTitle"/>
          </p:nvPr>
        </p:nvSpPr>
        <p:spPr>
          <a:xfrm>
            <a:off x="487680" y="86475"/>
            <a:ext cx="10787620" cy="980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Calibri"/>
              <a:buNone/>
            </a:pPr>
            <a:r>
              <a:rPr lang="pt-BR" sz="3800"/>
              <a:t>DISJUNTORES E CONDUTORES PARA CADA CARGA</a:t>
            </a:r>
            <a:endParaRPr sz="3800"/>
          </a:p>
        </p:txBody>
      </p:sp>
      <p:sp>
        <p:nvSpPr>
          <p:cNvPr id="526" name="Google Shape;526;g3610f9f9850_0_26"/>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7" name="Google Shape;527;g3610f9f9850_0_26"/>
          <p:cNvSpPr txBox="1">
            <a:spLocks noGrp="1"/>
          </p:cNvSpPr>
          <p:nvPr>
            <p:ph type="sldNum" idx="12"/>
          </p:nvPr>
        </p:nvSpPr>
        <p:spPr>
          <a:xfrm>
            <a:off x="11694895" y="630936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7</a:t>
            </a:fld>
            <a:endParaRPr sz="2400" b="1">
              <a:solidFill>
                <a:schemeClr val="lt1"/>
              </a:solidFill>
            </a:endParaRPr>
          </a:p>
        </p:txBody>
      </p:sp>
      <p:sp>
        <p:nvSpPr>
          <p:cNvPr id="528" name="Google Shape;528;g3610f9f9850_0_26"/>
          <p:cNvSpPr txBox="1"/>
          <p:nvPr/>
        </p:nvSpPr>
        <p:spPr>
          <a:xfrm>
            <a:off x="384150" y="928300"/>
            <a:ext cx="9655800" cy="980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500"/>
              <a:buFont typeface="Arial"/>
              <a:buNone/>
            </a:pPr>
            <a:r>
              <a:rPr lang="pt-BR" sz="2500" b="0" i="0" u="none" strike="noStrike" cap="none" dirty="0">
                <a:solidFill>
                  <a:schemeClr val="dk1"/>
                </a:solidFill>
                <a:latin typeface="Calibri"/>
                <a:ea typeface="Calibri"/>
                <a:cs typeface="Calibri"/>
                <a:sym typeface="Calibri"/>
              </a:rPr>
              <a:t>AMPACIDADE </a:t>
            </a:r>
            <a:endParaRPr sz="25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800"/>
              </a:spcBef>
              <a:spcAft>
                <a:spcPts val="800"/>
              </a:spcAft>
              <a:buClr>
                <a:srgbClr val="000000"/>
              </a:buClr>
              <a:buSzPts val="1100"/>
              <a:buFont typeface="Arial"/>
              <a:buNone/>
            </a:pPr>
            <a:endParaRPr sz="2000" b="0" i="0" u="none" strike="noStrike" cap="none" dirty="0">
              <a:solidFill>
                <a:schemeClr val="dk1"/>
              </a:solidFill>
              <a:latin typeface="Times New Roman"/>
              <a:ea typeface="Times New Roman"/>
              <a:cs typeface="Times New Roman"/>
              <a:sym typeface="Times New Roman"/>
            </a:endParaRPr>
          </a:p>
        </p:txBody>
      </p:sp>
      <p:sp>
        <p:nvSpPr>
          <p:cNvPr id="529" name="Google Shape;529;g3610f9f9850_0_26"/>
          <p:cNvSpPr txBox="1"/>
          <p:nvPr/>
        </p:nvSpPr>
        <p:spPr>
          <a:xfrm>
            <a:off x="384150" y="1908400"/>
            <a:ext cx="10267200" cy="3828325"/>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pt-BR" sz="1800" b="0" i="0" u="none" strike="noStrike" cap="none" dirty="0">
                <a:solidFill>
                  <a:schemeClr val="dk1"/>
                </a:solidFill>
                <a:latin typeface="Times New Roman"/>
                <a:ea typeface="Times New Roman"/>
                <a:cs typeface="Times New Roman"/>
                <a:sym typeface="Times New Roman"/>
              </a:rPr>
              <a:t>Verificou-se a corrente nominal dos circuitos com base na potência instalada, utilizando a fórmula:</a:t>
            </a:r>
            <a:endParaRPr sz="1800" b="0" i="0" u="none" strike="noStrike" cap="none" dirty="0">
              <a:solidFill>
                <a:schemeClr val="dk1"/>
              </a:solidFill>
              <a:latin typeface="Times New Roman"/>
              <a:ea typeface="Times New Roman"/>
              <a:cs typeface="Times New Roman"/>
              <a:sym typeface="Times New Roman"/>
            </a:endParaRPr>
          </a:p>
          <a:p>
            <a:pPr marL="0" marR="0" lvl="0" indent="0" algn="ctr" rtl="0">
              <a:lnSpc>
                <a:spcPct val="107916"/>
              </a:lnSpc>
              <a:spcBef>
                <a:spcPts val="800"/>
              </a:spcBef>
              <a:spcAft>
                <a:spcPts val="0"/>
              </a:spcAft>
              <a:buClr>
                <a:schemeClr val="dk1"/>
              </a:buClr>
              <a:buSzPts val="1100"/>
              <a:buFont typeface="Arial"/>
              <a:buNone/>
            </a:pPr>
            <a:r>
              <a:rPr lang="pt-BR" sz="1800" b="0" i="0" u="none" strike="noStrike" cap="none" dirty="0" err="1">
                <a:solidFill>
                  <a:schemeClr val="dk1"/>
                </a:solidFill>
                <a:latin typeface="Cambria Math"/>
                <a:ea typeface="Cambria Math"/>
                <a:cs typeface="Cambria Math"/>
                <a:sym typeface="Cambria Math"/>
              </a:rPr>
              <a:t>Ip</a:t>
            </a:r>
            <a:r>
              <a:rPr lang="pt-BR" sz="1800" b="0" i="0" u="none" strike="noStrike" cap="none" dirty="0">
                <a:solidFill>
                  <a:schemeClr val="dk1"/>
                </a:solidFill>
                <a:latin typeface="Cambria Math"/>
                <a:ea typeface="Cambria Math"/>
                <a:cs typeface="Cambria Math"/>
                <a:sym typeface="Cambria Math"/>
              </a:rPr>
              <a:t>=Pn√3​⋅</a:t>
            </a:r>
            <a:r>
              <a:rPr lang="pt-BR" sz="1800" b="0" i="0" u="none" strike="noStrike" cap="none" dirty="0" err="1">
                <a:solidFill>
                  <a:schemeClr val="dk1"/>
                </a:solidFill>
                <a:latin typeface="Cambria Math"/>
                <a:ea typeface="Cambria Math"/>
                <a:cs typeface="Cambria Math"/>
                <a:sym typeface="Cambria Math"/>
              </a:rPr>
              <a:t>V⋅cosφ⋅n</a:t>
            </a:r>
            <a:endParaRPr sz="1800" b="0" i="0" u="none" strike="noStrike" cap="none" dirty="0">
              <a:solidFill>
                <a:schemeClr val="dk1"/>
              </a:solidFill>
              <a:latin typeface="Cambria Math"/>
              <a:ea typeface="Cambria Math"/>
              <a:cs typeface="Cambria Math"/>
              <a:sym typeface="Cambria Math"/>
            </a:endParaRPr>
          </a:p>
          <a:p>
            <a:pPr marL="0" marR="0" lvl="0" indent="0" algn="just" rtl="0">
              <a:lnSpc>
                <a:spcPct val="150000"/>
              </a:lnSpc>
              <a:spcBef>
                <a:spcPts val="800"/>
              </a:spcBef>
              <a:spcAft>
                <a:spcPts val="0"/>
              </a:spcAft>
              <a:buClr>
                <a:schemeClr val="dk1"/>
              </a:buClr>
              <a:buSzPts val="1100"/>
              <a:buFont typeface="Arial"/>
              <a:buNone/>
            </a:pPr>
            <a:r>
              <a:rPr lang="pt-BR" sz="1800" b="0" i="0" u="none" strike="noStrike" cap="none" dirty="0">
                <a:solidFill>
                  <a:schemeClr val="dk1"/>
                </a:solidFill>
                <a:latin typeface="Times New Roman"/>
                <a:ea typeface="Times New Roman"/>
                <a:cs typeface="Times New Roman"/>
                <a:sym typeface="Times New Roman"/>
              </a:rPr>
              <a:t>Onde:</a:t>
            </a:r>
            <a:endParaRPr sz="1800" b="0" i="0" u="none" strike="noStrike" cap="none" dirty="0">
              <a:solidFill>
                <a:schemeClr val="dk1"/>
              </a:solidFill>
              <a:latin typeface="Times New Roman"/>
              <a:ea typeface="Times New Roman"/>
              <a:cs typeface="Times New Roman"/>
              <a:sym typeface="Times New Roman"/>
            </a:endParaRPr>
          </a:p>
          <a:p>
            <a:pPr marL="400050" marR="0" lvl="0" indent="-285750" algn="just" rtl="0">
              <a:lnSpc>
                <a:spcPct val="150000"/>
              </a:lnSpc>
              <a:spcBef>
                <a:spcPts val="800"/>
              </a:spcBef>
              <a:spcAft>
                <a:spcPts val="0"/>
              </a:spcAft>
              <a:buClr>
                <a:schemeClr val="dk1"/>
              </a:buClr>
              <a:buSzPts val="1800"/>
              <a:buFont typeface="Arial"/>
              <a:buChar char="•"/>
            </a:pPr>
            <a:r>
              <a:rPr lang="pt-BR" sz="1800" b="0" i="0" u="none" strike="noStrike" cap="none" dirty="0" err="1">
                <a:solidFill>
                  <a:schemeClr val="dk1"/>
                </a:solidFill>
                <a:latin typeface="Times New Roman"/>
                <a:ea typeface="Times New Roman"/>
                <a:cs typeface="Times New Roman"/>
                <a:sym typeface="Times New Roman"/>
              </a:rPr>
              <a:t>Ip</a:t>
            </a:r>
            <a:r>
              <a:rPr lang="pt-BR" sz="1800" b="0" i="0" u="none" strike="noStrike" cap="none" dirty="0">
                <a:solidFill>
                  <a:schemeClr val="dk1"/>
                </a:solidFill>
                <a:latin typeface="Times New Roman"/>
                <a:ea typeface="Times New Roman"/>
                <a:cs typeface="Times New Roman"/>
                <a:sym typeface="Times New Roman"/>
              </a:rPr>
              <a:t>​ = Corrente nominal do circuito (A)</a:t>
            </a:r>
            <a:endParaRPr sz="1800" b="0" i="0" u="none" strike="noStrike" cap="none" dirty="0">
              <a:solidFill>
                <a:schemeClr val="dk1"/>
              </a:solidFill>
              <a:latin typeface="Times New Roman"/>
              <a:ea typeface="Times New Roman"/>
              <a:cs typeface="Times New Roman"/>
              <a:sym typeface="Times New Roman"/>
            </a:endParaRPr>
          </a:p>
          <a:p>
            <a:pPr marL="400050" marR="0" lvl="0" indent="-285750" algn="just" rtl="0">
              <a:lnSpc>
                <a:spcPct val="150000"/>
              </a:lnSpc>
              <a:spcBef>
                <a:spcPts val="0"/>
              </a:spcBef>
              <a:spcAft>
                <a:spcPts val="0"/>
              </a:spcAft>
              <a:buClr>
                <a:schemeClr val="dk1"/>
              </a:buClr>
              <a:buSzPts val="1800"/>
              <a:buFont typeface="Arial"/>
              <a:buChar char="•"/>
            </a:pPr>
            <a:r>
              <a:rPr lang="pt-BR" sz="1800" b="0" i="0" u="none" strike="noStrike" cap="none" dirty="0" err="1">
                <a:solidFill>
                  <a:schemeClr val="dk1"/>
                </a:solidFill>
                <a:latin typeface="Times New Roman"/>
                <a:ea typeface="Times New Roman"/>
                <a:cs typeface="Times New Roman"/>
                <a:sym typeface="Times New Roman"/>
              </a:rPr>
              <a:t>Pn</a:t>
            </a:r>
            <a:r>
              <a:rPr lang="pt-BR" sz="1800" b="0" i="0" u="none" strike="noStrike" cap="none" dirty="0">
                <a:solidFill>
                  <a:schemeClr val="dk1"/>
                </a:solidFill>
                <a:latin typeface="Times New Roman"/>
                <a:ea typeface="Times New Roman"/>
                <a:cs typeface="Times New Roman"/>
                <a:sym typeface="Times New Roman"/>
              </a:rPr>
              <a:t> ​ = Potência ativa nominal da carga (W)</a:t>
            </a:r>
            <a:endParaRPr sz="1800" b="0" i="0" u="none" strike="noStrike" cap="none" dirty="0">
              <a:solidFill>
                <a:schemeClr val="dk1"/>
              </a:solidFill>
              <a:latin typeface="Times New Roman"/>
              <a:ea typeface="Times New Roman"/>
              <a:cs typeface="Times New Roman"/>
              <a:sym typeface="Times New Roman"/>
            </a:endParaRPr>
          </a:p>
          <a:p>
            <a:pPr marL="400050" marR="0" lvl="0" indent="-285750" algn="just" rtl="0">
              <a:lnSpc>
                <a:spcPct val="150000"/>
              </a:lnSpc>
              <a:spcBef>
                <a:spcPts val="0"/>
              </a:spcBef>
              <a:spcAft>
                <a:spcPts val="0"/>
              </a:spcAft>
              <a:buClr>
                <a:schemeClr val="dk1"/>
              </a:buClr>
              <a:buSzPts val="1800"/>
              <a:buFont typeface="Arial"/>
              <a:buChar char="•"/>
            </a:pPr>
            <a:r>
              <a:rPr lang="pt-BR" sz="1800" b="0" i="0" u="none" strike="noStrike" cap="none" dirty="0">
                <a:solidFill>
                  <a:schemeClr val="dk1"/>
                </a:solidFill>
                <a:latin typeface="Times New Roman"/>
                <a:ea typeface="Times New Roman"/>
                <a:cs typeface="Times New Roman"/>
                <a:sym typeface="Times New Roman"/>
              </a:rPr>
              <a:t>V = Tensão entre fases (V)</a:t>
            </a:r>
            <a:endParaRPr sz="1800" b="0" i="0" u="none" strike="noStrike" cap="none" dirty="0">
              <a:solidFill>
                <a:schemeClr val="dk1"/>
              </a:solidFill>
              <a:latin typeface="Times New Roman"/>
              <a:ea typeface="Times New Roman"/>
              <a:cs typeface="Times New Roman"/>
              <a:sym typeface="Times New Roman"/>
            </a:endParaRPr>
          </a:p>
          <a:p>
            <a:pPr marL="400050" marR="0" lvl="0" indent="-285750" algn="just" rtl="0">
              <a:lnSpc>
                <a:spcPct val="150000"/>
              </a:lnSpc>
              <a:spcBef>
                <a:spcPts val="0"/>
              </a:spcBef>
              <a:spcAft>
                <a:spcPts val="0"/>
              </a:spcAft>
              <a:buClr>
                <a:schemeClr val="dk1"/>
              </a:buClr>
              <a:buSzPts val="1800"/>
              <a:buFont typeface="Arial"/>
              <a:buChar char="•"/>
            </a:pPr>
            <a:r>
              <a:rPr lang="pt-BR" sz="1800" b="0" i="0" u="none" strike="noStrike" cap="none" dirty="0" err="1">
                <a:solidFill>
                  <a:schemeClr val="dk1"/>
                </a:solidFill>
                <a:latin typeface="Times New Roman"/>
                <a:ea typeface="Times New Roman"/>
                <a:cs typeface="Times New Roman"/>
                <a:sym typeface="Times New Roman"/>
              </a:rPr>
              <a:t>cosφ</a:t>
            </a:r>
            <a:r>
              <a:rPr lang="pt-BR" sz="1800" b="0" i="0" u="none" strike="noStrike" cap="none" dirty="0">
                <a:solidFill>
                  <a:schemeClr val="dk1"/>
                </a:solidFill>
                <a:latin typeface="Times New Roman"/>
                <a:ea typeface="Times New Roman"/>
                <a:cs typeface="Times New Roman"/>
                <a:sym typeface="Times New Roman"/>
              </a:rPr>
              <a:t> = Fator de potência (adimensional), representa a relação entre potência ativa e aparente</a:t>
            </a:r>
            <a:endParaRPr sz="1800" b="0" i="0" u="none" strike="noStrike" cap="none" dirty="0">
              <a:solidFill>
                <a:schemeClr val="dk1"/>
              </a:solidFill>
              <a:latin typeface="Times New Roman"/>
              <a:ea typeface="Times New Roman"/>
              <a:cs typeface="Times New Roman"/>
              <a:sym typeface="Times New Roman"/>
            </a:endParaRPr>
          </a:p>
          <a:p>
            <a:pPr marL="400050" marR="0" lvl="0" indent="-285750" algn="just" rtl="0">
              <a:lnSpc>
                <a:spcPct val="150000"/>
              </a:lnSpc>
              <a:spcBef>
                <a:spcPts val="0"/>
              </a:spcBef>
              <a:spcAft>
                <a:spcPts val="1000"/>
              </a:spcAft>
              <a:buClr>
                <a:schemeClr val="dk1"/>
              </a:buClr>
              <a:buSzPts val="1800"/>
              <a:buFont typeface="Arial"/>
              <a:buChar char="•"/>
            </a:pPr>
            <a:r>
              <a:rPr lang="pt-BR" sz="1800" b="0" i="0" u="none" strike="noStrike" cap="none" dirty="0">
                <a:solidFill>
                  <a:schemeClr val="dk1"/>
                </a:solidFill>
                <a:latin typeface="Times New Roman"/>
                <a:ea typeface="Times New Roman"/>
                <a:cs typeface="Times New Roman"/>
                <a:sym typeface="Times New Roman"/>
              </a:rPr>
              <a:t>n  = Rendimento da carga ou equipamento (adimensional, geralmente entre 0,8 e </a:t>
            </a:r>
            <a:endParaRPr sz="18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20"/>
          <p:cNvSpPr txBox="1">
            <a:spLocks noGrp="1"/>
          </p:cNvSpPr>
          <p:nvPr>
            <p:ph type="ctrTitle"/>
          </p:nvPr>
        </p:nvSpPr>
        <p:spPr>
          <a:xfrm>
            <a:off x="426720" y="345441"/>
            <a:ext cx="5705793"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400"/>
              <a:buFont typeface="Calibri"/>
              <a:buNone/>
            </a:pPr>
            <a:r>
              <a:rPr lang="pt-BR" sz="3800"/>
              <a:t>LUMINOTÉCNICO</a:t>
            </a:r>
            <a:endParaRPr sz="3800"/>
          </a:p>
        </p:txBody>
      </p:sp>
      <p:sp>
        <p:nvSpPr>
          <p:cNvPr id="1230" name="Google Shape;1230;p20"/>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31" name="Google Shape;1231;p20"/>
          <p:cNvSpPr txBox="1">
            <a:spLocks noGrp="1"/>
          </p:cNvSpPr>
          <p:nvPr>
            <p:ph type="sldNum" idx="12"/>
          </p:nvPr>
        </p:nvSpPr>
        <p:spPr>
          <a:xfrm>
            <a:off x="11743673" y="6204675"/>
            <a:ext cx="3705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70</a:t>
            </a:fld>
            <a:endParaRPr sz="2400" b="1">
              <a:solidFill>
                <a:schemeClr val="lt1"/>
              </a:solidFill>
            </a:endParaRPr>
          </a:p>
        </p:txBody>
      </p:sp>
      <p:sp>
        <p:nvSpPr>
          <p:cNvPr id="1232" name="Google Shape;1232;p20"/>
          <p:cNvSpPr/>
          <p:nvPr/>
        </p:nvSpPr>
        <p:spPr>
          <a:xfrm>
            <a:off x="2306320" y="259714"/>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33" name="Google Shape;1233;p20"/>
          <p:cNvSpPr/>
          <p:nvPr/>
        </p:nvSpPr>
        <p:spPr>
          <a:xfrm>
            <a:off x="508000" y="1437587"/>
            <a:ext cx="11430000" cy="507791"/>
          </a:xfrm>
          <a:prstGeom prst="rect">
            <a:avLst/>
          </a:prstGeom>
          <a:noFill/>
          <a:ln>
            <a:noFill/>
          </a:ln>
        </p:spPr>
        <p:txBody>
          <a:bodyPr spcFirstLastPara="1" wrap="square" lIns="91425" tIns="45700" rIns="91425" bIns="45700" anchor="ctr" anchorCtr="0">
            <a:spAutoFit/>
          </a:bodyPr>
          <a:lstStyle/>
          <a:p>
            <a:pPr marL="0" marR="0" lvl="0" indent="0" algn="just" rtl="0">
              <a:lnSpc>
                <a:spcPct val="150000"/>
              </a:lnSpc>
              <a:spcBef>
                <a:spcPts val="0"/>
              </a:spcBef>
              <a:spcAft>
                <a:spcPts val="0"/>
              </a:spcAft>
              <a:buClr>
                <a:schemeClr val="dk1"/>
              </a:buClr>
              <a:buSzPts val="1800"/>
              <a:buFont typeface="Times New Roman"/>
              <a:buNone/>
            </a:pPr>
            <a:r>
              <a:rPr lang="pt-BR" sz="1800" b="0" i="0" u="none" strike="noStrike" cap="none">
                <a:solidFill>
                  <a:schemeClr val="dk1"/>
                </a:solidFill>
                <a:latin typeface="Times New Roman"/>
                <a:ea typeface="Times New Roman"/>
                <a:cs typeface="Times New Roman"/>
                <a:sym typeface="Times New Roman"/>
              </a:rPr>
              <a:t>A seguir mostraremos imagens da sala proposta.</a:t>
            </a:r>
            <a:endParaRPr sz="1800" b="0" i="0" u="none" strike="noStrike" cap="none">
              <a:solidFill>
                <a:schemeClr val="dk1"/>
              </a:solidFill>
              <a:latin typeface="Times New Roman"/>
              <a:ea typeface="Times New Roman"/>
              <a:cs typeface="Times New Roman"/>
              <a:sym typeface="Times New Roman"/>
            </a:endParaRPr>
          </a:p>
        </p:txBody>
      </p:sp>
      <p:pic>
        <p:nvPicPr>
          <p:cNvPr id="1234" name="Google Shape;1234;p20"/>
          <p:cNvPicPr preferRelativeResize="0"/>
          <p:nvPr/>
        </p:nvPicPr>
        <p:blipFill rotWithShape="1">
          <a:blip r:embed="rId3">
            <a:alphaModFix/>
          </a:blip>
          <a:srcRect/>
          <a:stretch/>
        </p:blipFill>
        <p:spPr>
          <a:xfrm>
            <a:off x="564345" y="2056766"/>
            <a:ext cx="5401524" cy="2786113"/>
          </a:xfrm>
          <a:prstGeom prst="rect">
            <a:avLst/>
          </a:prstGeom>
          <a:noFill/>
          <a:ln w="9525" cap="flat" cmpd="sng">
            <a:solidFill>
              <a:schemeClr val="dk1"/>
            </a:solidFill>
            <a:prstDash val="solid"/>
            <a:round/>
            <a:headEnd type="none" w="sm" len="sm"/>
            <a:tailEnd type="none" w="sm" len="sm"/>
          </a:ln>
        </p:spPr>
      </p:pic>
      <p:pic>
        <p:nvPicPr>
          <p:cNvPr id="1235" name="Google Shape;1235;p20"/>
          <p:cNvPicPr preferRelativeResize="0"/>
          <p:nvPr/>
        </p:nvPicPr>
        <p:blipFill rotWithShape="1">
          <a:blip r:embed="rId4">
            <a:alphaModFix/>
          </a:blip>
          <a:srcRect/>
          <a:stretch/>
        </p:blipFill>
        <p:spPr>
          <a:xfrm>
            <a:off x="2028916" y="4987559"/>
            <a:ext cx="2030144" cy="432854"/>
          </a:xfrm>
          <a:prstGeom prst="rect">
            <a:avLst/>
          </a:prstGeom>
          <a:noFill/>
          <a:ln>
            <a:noFill/>
          </a:ln>
        </p:spPr>
      </p:pic>
      <p:pic>
        <p:nvPicPr>
          <p:cNvPr id="1236" name="Google Shape;1236;p20"/>
          <p:cNvPicPr preferRelativeResize="0"/>
          <p:nvPr/>
        </p:nvPicPr>
        <p:blipFill rotWithShape="1">
          <a:blip r:embed="rId5">
            <a:alphaModFix/>
          </a:blip>
          <a:srcRect/>
          <a:stretch/>
        </p:blipFill>
        <p:spPr>
          <a:xfrm>
            <a:off x="6132513" y="2046871"/>
            <a:ext cx="5401524" cy="2786113"/>
          </a:xfrm>
          <a:prstGeom prst="rect">
            <a:avLst/>
          </a:prstGeom>
          <a:noFill/>
          <a:ln>
            <a:noFill/>
          </a:ln>
        </p:spPr>
      </p:pic>
      <p:pic>
        <p:nvPicPr>
          <p:cNvPr id="1237" name="Google Shape;1237;p20"/>
          <p:cNvPicPr preferRelativeResize="0"/>
          <p:nvPr/>
        </p:nvPicPr>
        <p:blipFill rotWithShape="1">
          <a:blip r:embed="rId4">
            <a:alphaModFix/>
          </a:blip>
          <a:srcRect/>
          <a:stretch/>
        </p:blipFill>
        <p:spPr>
          <a:xfrm>
            <a:off x="7818203" y="4952974"/>
            <a:ext cx="2030144" cy="43285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26"/>
          <p:cNvSpPr txBox="1">
            <a:spLocks noGrp="1"/>
          </p:cNvSpPr>
          <p:nvPr>
            <p:ph type="ctrTitle"/>
          </p:nvPr>
        </p:nvSpPr>
        <p:spPr>
          <a:xfrm>
            <a:off x="426720" y="345441"/>
            <a:ext cx="5705793"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400"/>
              <a:buFont typeface="Calibri"/>
              <a:buNone/>
            </a:pPr>
            <a:r>
              <a:rPr lang="pt-BR" sz="3800"/>
              <a:t>LUMINOTÉCNICO</a:t>
            </a:r>
            <a:endParaRPr sz="3800"/>
          </a:p>
        </p:txBody>
      </p:sp>
      <p:sp>
        <p:nvSpPr>
          <p:cNvPr id="1243" name="Google Shape;1243;p26"/>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4" name="Google Shape;1244;p26"/>
          <p:cNvSpPr txBox="1">
            <a:spLocks noGrp="1"/>
          </p:cNvSpPr>
          <p:nvPr>
            <p:ph type="sldNum" idx="12"/>
          </p:nvPr>
        </p:nvSpPr>
        <p:spPr>
          <a:xfrm>
            <a:off x="11743673" y="6204675"/>
            <a:ext cx="3705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71</a:t>
            </a:fld>
            <a:endParaRPr sz="2400" b="1">
              <a:solidFill>
                <a:schemeClr val="lt1"/>
              </a:solidFill>
            </a:endParaRPr>
          </a:p>
        </p:txBody>
      </p:sp>
      <p:sp>
        <p:nvSpPr>
          <p:cNvPr id="1245" name="Google Shape;1245;p26"/>
          <p:cNvSpPr/>
          <p:nvPr/>
        </p:nvSpPr>
        <p:spPr>
          <a:xfrm>
            <a:off x="2306320" y="259714"/>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46" name="Google Shape;1246;p26"/>
          <p:cNvSpPr/>
          <p:nvPr/>
        </p:nvSpPr>
        <p:spPr>
          <a:xfrm>
            <a:off x="508000" y="1437587"/>
            <a:ext cx="11430000" cy="507791"/>
          </a:xfrm>
          <a:prstGeom prst="rect">
            <a:avLst/>
          </a:prstGeom>
          <a:noFill/>
          <a:ln>
            <a:noFill/>
          </a:ln>
        </p:spPr>
        <p:txBody>
          <a:bodyPr spcFirstLastPara="1" wrap="square" lIns="91425" tIns="45700" rIns="91425" bIns="45700" anchor="ctr" anchorCtr="0">
            <a:spAutoFit/>
          </a:bodyPr>
          <a:lstStyle/>
          <a:p>
            <a:pPr marL="0" marR="0" lvl="0" indent="0" algn="just" rtl="0">
              <a:lnSpc>
                <a:spcPct val="150000"/>
              </a:lnSpc>
              <a:spcBef>
                <a:spcPts val="0"/>
              </a:spcBef>
              <a:spcAft>
                <a:spcPts val="0"/>
              </a:spcAft>
              <a:buClr>
                <a:schemeClr val="dk1"/>
              </a:buClr>
              <a:buSzPts val="1800"/>
              <a:buFont typeface="Times New Roman"/>
              <a:buNone/>
            </a:pPr>
            <a:r>
              <a:rPr lang="pt-BR" sz="1800" b="0" i="0" u="none" strike="noStrike" cap="none">
                <a:solidFill>
                  <a:schemeClr val="dk1"/>
                </a:solidFill>
                <a:latin typeface="Times New Roman"/>
                <a:ea typeface="Times New Roman"/>
                <a:cs typeface="Times New Roman"/>
                <a:sym typeface="Times New Roman"/>
              </a:rPr>
              <a:t>A seguir mostraremos imagens da sala proposta.</a:t>
            </a:r>
            <a:endParaRPr sz="1800" b="0" i="0" u="none" strike="noStrike" cap="none">
              <a:solidFill>
                <a:schemeClr val="dk1"/>
              </a:solidFill>
              <a:latin typeface="Times New Roman"/>
              <a:ea typeface="Times New Roman"/>
              <a:cs typeface="Times New Roman"/>
              <a:sym typeface="Times New Roman"/>
            </a:endParaRPr>
          </a:p>
        </p:txBody>
      </p:sp>
      <p:pic>
        <p:nvPicPr>
          <p:cNvPr id="1247" name="Google Shape;1247;p26"/>
          <p:cNvPicPr preferRelativeResize="0"/>
          <p:nvPr/>
        </p:nvPicPr>
        <p:blipFill rotWithShape="1">
          <a:blip r:embed="rId3">
            <a:alphaModFix/>
          </a:blip>
          <a:srcRect/>
          <a:stretch/>
        </p:blipFill>
        <p:spPr>
          <a:xfrm>
            <a:off x="3239290" y="5940175"/>
            <a:ext cx="2030144" cy="432854"/>
          </a:xfrm>
          <a:prstGeom prst="rect">
            <a:avLst/>
          </a:prstGeom>
          <a:noFill/>
          <a:ln>
            <a:noFill/>
          </a:ln>
        </p:spPr>
      </p:pic>
      <p:pic>
        <p:nvPicPr>
          <p:cNvPr id="1248" name="Google Shape;1248;p26"/>
          <p:cNvPicPr preferRelativeResize="0"/>
          <p:nvPr/>
        </p:nvPicPr>
        <p:blipFill rotWithShape="1">
          <a:blip r:embed="rId4">
            <a:alphaModFix/>
          </a:blip>
          <a:srcRect/>
          <a:stretch/>
        </p:blipFill>
        <p:spPr>
          <a:xfrm>
            <a:off x="541020" y="2056767"/>
            <a:ext cx="7426685" cy="377201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27"/>
          <p:cNvSpPr txBox="1">
            <a:spLocks noGrp="1"/>
          </p:cNvSpPr>
          <p:nvPr>
            <p:ph type="ctrTitle"/>
          </p:nvPr>
        </p:nvSpPr>
        <p:spPr>
          <a:xfrm>
            <a:off x="426720" y="345441"/>
            <a:ext cx="5705793" cy="9807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5400"/>
              <a:buFont typeface="Calibri"/>
              <a:buNone/>
            </a:pPr>
            <a:r>
              <a:rPr lang="pt-BR" sz="3800"/>
              <a:t>CONCLUSÃO</a:t>
            </a:r>
            <a:endParaRPr sz="3800"/>
          </a:p>
        </p:txBody>
      </p:sp>
      <p:sp>
        <p:nvSpPr>
          <p:cNvPr id="1254" name="Google Shape;1254;p27"/>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55" name="Google Shape;1255;p27"/>
          <p:cNvSpPr txBox="1">
            <a:spLocks noGrp="1"/>
          </p:cNvSpPr>
          <p:nvPr>
            <p:ph type="sldNum" idx="12"/>
          </p:nvPr>
        </p:nvSpPr>
        <p:spPr>
          <a:xfrm>
            <a:off x="11743673" y="6204675"/>
            <a:ext cx="3705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72</a:t>
            </a:fld>
            <a:endParaRPr sz="2400" b="1">
              <a:solidFill>
                <a:schemeClr val="lt1"/>
              </a:solidFill>
            </a:endParaRPr>
          </a:p>
        </p:txBody>
      </p:sp>
      <p:sp>
        <p:nvSpPr>
          <p:cNvPr id="1256" name="Google Shape;1256;p27"/>
          <p:cNvSpPr/>
          <p:nvPr/>
        </p:nvSpPr>
        <p:spPr>
          <a:xfrm>
            <a:off x="2306320" y="259714"/>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7" name="Google Shape;1257;p27"/>
          <p:cNvSpPr/>
          <p:nvPr/>
        </p:nvSpPr>
        <p:spPr>
          <a:xfrm>
            <a:off x="426720" y="1397715"/>
            <a:ext cx="10774680" cy="1892785"/>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rgbClr val="000000"/>
                </a:solidFill>
                <a:latin typeface="Times New Roman"/>
                <a:ea typeface="Times New Roman"/>
                <a:cs typeface="Times New Roman"/>
                <a:sym typeface="Times New Roman"/>
              </a:rPr>
              <a:t>O projeto elétrico </a:t>
            </a:r>
            <a:r>
              <a:rPr lang="pt-BR" sz="1800" dirty="0">
                <a:latin typeface="Times New Roman"/>
                <a:ea typeface="Times New Roman"/>
                <a:cs typeface="Times New Roman"/>
                <a:sym typeface="Times New Roman"/>
              </a:rPr>
              <a:t>industrial</a:t>
            </a:r>
            <a:r>
              <a:rPr lang="pt-BR" sz="1800" b="0" i="0" u="none" strike="noStrike" cap="none" dirty="0">
                <a:solidFill>
                  <a:srgbClr val="000000"/>
                </a:solidFill>
                <a:latin typeface="Times New Roman"/>
                <a:ea typeface="Times New Roman"/>
                <a:cs typeface="Times New Roman"/>
                <a:sym typeface="Times New Roman"/>
              </a:rPr>
              <a:t> proposto pelo grupo, cumpriu com os requisitos técnicos e normativos, garantindo segurança, eficiência e conformidade com as normas aplicáveis.</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rgbClr val="000000"/>
                </a:solidFill>
                <a:latin typeface="Times New Roman"/>
                <a:ea typeface="Times New Roman"/>
                <a:cs typeface="Times New Roman"/>
                <a:sym typeface="Times New Roman"/>
              </a:rPr>
              <a:t>O grupo conclui que este trabalho foi essencial para o desenvolvimento e aprendizagem coletiva, e um passo importante em nossa trajetória como futuros engenheiros elétricos.</a:t>
            </a:r>
            <a:endParaRPr sz="1400" b="0" i="0" u="none" strike="noStrike" cap="none" dirty="0">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800"/>
              <a:buFont typeface="Times New Roman"/>
              <a:buNone/>
            </a:pPr>
            <a:endParaRPr sz="18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10"/>
          <p:cNvSpPr txBox="1">
            <a:spLocks noGrp="1"/>
          </p:cNvSpPr>
          <p:nvPr>
            <p:ph type="ctrTitle"/>
          </p:nvPr>
        </p:nvSpPr>
        <p:spPr>
          <a:xfrm>
            <a:off x="1850073" y="546923"/>
            <a:ext cx="8564880" cy="980757"/>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5400"/>
              <a:buFont typeface="Calibri"/>
              <a:buNone/>
            </a:pPr>
            <a:r>
              <a:rPr lang="pt-BR" sz="8000"/>
              <a:t>OBRIGADO!</a:t>
            </a:r>
            <a:endParaRPr sz="8000"/>
          </a:p>
        </p:txBody>
      </p:sp>
      <p:sp>
        <p:nvSpPr>
          <p:cNvPr id="1263" name="Google Shape;1263;p110"/>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64" name="Google Shape;1264;p110"/>
          <p:cNvSpPr txBox="1">
            <a:spLocks noGrp="1"/>
          </p:cNvSpPr>
          <p:nvPr>
            <p:ph type="sldNum" idx="12"/>
          </p:nvPr>
        </p:nvSpPr>
        <p:spPr>
          <a:xfrm>
            <a:off x="11743673" y="6204675"/>
            <a:ext cx="3705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73</a:t>
            </a:fld>
            <a:endParaRPr sz="2400" b="1">
              <a:solidFill>
                <a:schemeClr val="lt1"/>
              </a:solidFill>
            </a:endParaRPr>
          </a:p>
        </p:txBody>
      </p:sp>
      <p:sp>
        <p:nvSpPr>
          <p:cNvPr id="1265" name="Google Shape;1265;p110"/>
          <p:cNvSpPr/>
          <p:nvPr/>
        </p:nvSpPr>
        <p:spPr>
          <a:xfrm>
            <a:off x="2306320" y="259714"/>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266" name="Google Shape;1266;p110"/>
          <p:cNvPicPr preferRelativeResize="0"/>
          <p:nvPr/>
        </p:nvPicPr>
        <p:blipFill rotWithShape="1">
          <a:blip r:embed="rId3">
            <a:alphaModFix/>
          </a:blip>
          <a:srcRect/>
          <a:stretch/>
        </p:blipFill>
        <p:spPr>
          <a:xfrm>
            <a:off x="3464132" y="1842322"/>
            <a:ext cx="4938188" cy="446875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g3610f9f9850_0_37"/>
          <p:cNvSpPr txBox="1">
            <a:spLocks noGrp="1"/>
          </p:cNvSpPr>
          <p:nvPr>
            <p:ph type="ctrTitle"/>
          </p:nvPr>
        </p:nvSpPr>
        <p:spPr>
          <a:xfrm>
            <a:off x="481636" y="99525"/>
            <a:ext cx="10084630" cy="81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Calibri"/>
              <a:buNone/>
            </a:pPr>
            <a:r>
              <a:rPr lang="pt-BR" sz="3800"/>
              <a:t>AMPACIDADE - RESULTADOS OBTIDOS</a:t>
            </a:r>
            <a:endParaRPr sz="3800"/>
          </a:p>
        </p:txBody>
      </p:sp>
      <p:sp>
        <p:nvSpPr>
          <p:cNvPr id="535" name="Google Shape;535;g3610f9f9850_0_37"/>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6" name="Google Shape;536;g3610f9f9850_0_37"/>
          <p:cNvSpPr txBox="1">
            <a:spLocks noGrp="1"/>
          </p:cNvSpPr>
          <p:nvPr>
            <p:ph type="sldNum" idx="12"/>
          </p:nvPr>
        </p:nvSpPr>
        <p:spPr>
          <a:xfrm>
            <a:off x="11694895" y="630936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8</a:t>
            </a:fld>
            <a:endParaRPr sz="2400" b="1">
              <a:solidFill>
                <a:schemeClr val="lt1"/>
              </a:solidFill>
            </a:endParaRPr>
          </a:p>
        </p:txBody>
      </p:sp>
      <p:graphicFrame>
        <p:nvGraphicFramePr>
          <p:cNvPr id="537" name="Google Shape;537;g3610f9f9850_0_37"/>
          <p:cNvGraphicFramePr/>
          <p:nvPr>
            <p:extLst>
              <p:ext uri="{D42A27DB-BD31-4B8C-83A1-F6EECF244321}">
                <p14:modId xmlns:p14="http://schemas.microsoft.com/office/powerpoint/2010/main" val="1238417261"/>
              </p:ext>
            </p:extLst>
          </p:nvPr>
        </p:nvGraphicFramePr>
        <p:xfrm>
          <a:off x="481636" y="915225"/>
          <a:ext cx="10511450" cy="5542849"/>
        </p:xfrm>
        <a:graphic>
          <a:graphicData uri="http://schemas.openxmlformats.org/drawingml/2006/table">
            <a:tbl>
              <a:tblPr>
                <a:noFill/>
                <a:tableStyleId>{D3CBA835-0D28-4EEB-95A2-36F334E88D7F}</a:tableStyleId>
              </a:tblPr>
              <a:tblGrid>
                <a:gridCol w="1608125">
                  <a:extLst>
                    <a:ext uri="{9D8B030D-6E8A-4147-A177-3AD203B41FA5}">
                      <a16:colId xmlns:a16="http://schemas.microsoft.com/office/drawing/2014/main" val="20000"/>
                    </a:ext>
                  </a:extLst>
                </a:gridCol>
                <a:gridCol w="1259175">
                  <a:extLst>
                    <a:ext uri="{9D8B030D-6E8A-4147-A177-3AD203B41FA5}">
                      <a16:colId xmlns:a16="http://schemas.microsoft.com/office/drawing/2014/main" val="20001"/>
                    </a:ext>
                  </a:extLst>
                </a:gridCol>
                <a:gridCol w="1359450">
                  <a:extLst>
                    <a:ext uri="{9D8B030D-6E8A-4147-A177-3AD203B41FA5}">
                      <a16:colId xmlns:a16="http://schemas.microsoft.com/office/drawing/2014/main" val="20002"/>
                    </a:ext>
                  </a:extLst>
                </a:gridCol>
                <a:gridCol w="1738325">
                  <a:extLst>
                    <a:ext uri="{9D8B030D-6E8A-4147-A177-3AD203B41FA5}">
                      <a16:colId xmlns:a16="http://schemas.microsoft.com/office/drawing/2014/main" val="20003"/>
                    </a:ext>
                  </a:extLst>
                </a:gridCol>
                <a:gridCol w="1604600">
                  <a:extLst>
                    <a:ext uri="{9D8B030D-6E8A-4147-A177-3AD203B41FA5}">
                      <a16:colId xmlns:a16="http://schemas.microsoft.com/office/drawing/2014/main" val="20004"/>
                    </a:ext>
                  </a:extLst>
                </a:gridCol>
                <a:gridCol w="1894325">
                  <a:extLst>
                    <a:ext uri="{9D8B030D-6E8A-4147-A177-3AD203B41FA5}">
                      <a16:colId xmlns:a16="http://schemas.microsoft.com/office/drawing/2014/main" val="20005"/>
                    </a:ext>
                  </a:extLst>
                </a:gridCol>
                <a:gridCol w="1047450">
                  <a:extLst>
                    <a:ext uri="{9D8B030D-6E8A-4147-A177-3AD203B41FA5}">
                      <a16:colId xmlns:a16="http://schemas.microsoft.com/office/drawing/2014/main" val="20006"/>
                    </a:ext>
                  </a:extLst>
                </a:gridCol>
              </a:tblGrid>
              <a:tr h="666750">
                <a:tc>
                  <a:txBody>
                    <a:bodyPr/>
                    <a:lstStyle/>
                    <a:p>
                      <a:pPr marL="0" marR="0" lvl="0" indent="0" algn="ctr" rtl="0">
                        <a:lnSpc>
                          <a:spcPct val="115000"/>
                        </a:lnSpc>
                        <a:spcBef>
                          <a:spcPts val="0"/>
                        </a:spcBef>
                        <a:spcAft>
                          <a:spcPts val="0"/>
                        </a:spcAft>
                        <a:buClr>
                          <a:srgbClr val="000000"/>
                        </a:buClr>
                        <a:buSzPts val="1300"/>
                        <a:buFont typeface="Arial"/>
                        <a:buNone/>
                      </a:pPr>
                      <a:r>
                        <a:rPr lang="pt-BR" sz="1300" b="1" u="none" strike="noStrike" cap="none" dirty="0">
                          <a:solidFill>
                            <a:schemeClr val="lt1"/>
                          </a:solidFill>
                        </a:rPr>
                        <a:t>Carga</a:t>
                      </a:r>
                    </a:p>
                  </a:txBody>
                  <a:tcPr marL="28575" marR="28575" marT="91425" marB="91425" anchor="ctr">
                    <a:solidFill>
                      <a:srgbClr val="595959"/>
                    </a:solidFill>
                  </a:tcP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b="1" u="none" strike="noStrike" cap="none" dirty="0">
                          <a:solidFill>
                            <a:schemeClr val="lt1"/>
                          </a:solidFill>
                        </a:rPr>
                        <a:t>FCT 20°</a:t>
                      </a:r>
                    </a:p>
                  </a:txBody>
                  <a:tcPr marL="28575" marR="28575" marT="91425" marB="91425" anchor="ctr">
                    <a:solidFill>
                      <a:srgbClr val="595959"/>
                    </a:solidFill>
                  </a:tcP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b="1" u="none" strike="noStrike" cap="none" dirty="0">
                          <a:solidFill>
                            <a:schemeClr val="lt1"/>
                          </a:solidFill>
                        </a:rPr>
                        <a:t>FCA 4 circuitos (pior caso)</a:t>
                      </a:r>
                    </a:p>
                  </a:txBody>
                  <a:tcPr marL="28575" marR="28575" marT="91425" marB="91425" anchor="ctr">
                    <a:solidFill>
                      <a:srgbClr val="595959"/>
                    </a:solidFill>
                  </a:tcPr>
                </a:tc>
                <a:tc>
                  <a:txBody>
                    <a:bodyPr/>
                    <a:lstStyle/>
                    <a:p>
                      <a:pPr marL="0" marR="0" lvl="0" indent="0" algn="ctr" rtl="0">
                        <a:lnSpc>
                          <a:spcPct val="115000"/>
                        </a:lnSpc>
                        <a:spcBef>
                          <a:spcPts val="0"/>
                        </a:spcBef>
                        <a:spcAft>
                          <a:spcPts val="0"/>
                        </a:spcAft>
                        <a:buClr>
                          <a:srgbClr val="000000"/>
                        </a:buClr>
                        <a:buSzPts val="1300"/>
                        <a:buFont typeface="Arial"/>
                        <a:buNone/>
                      </a:pPr>
                      <a:r>
                        <a:rPr lang="it-IT" sz="1300" b="1" u="none" strike="noStrike" cap="none" dirty="0">
                          <a:solidFill>
                            <a:schemeClr val="lt1"/>
                          </a:solidFill>
                        </a:rPr>
                        <a:t>I Projeto (in 380) (A) &lt;</a:t>
                      </a:r>
                    </a:p>
                  </a:txBody>
                  <a:tcPr marL="28575" marR="28575" marT="91425" marB="91425" anchor="ctr">
                    <a:solidFill>
                      <a:srgbClr val="595959"/>
                    </a:solidFill>
                  </a:tcP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b="1" u="none" strike="noStrike" cap="none" dirty="0">
                          <a:solidFill>
                            <a:schemeClr val="lt1"/>
                          </a:solidFill>
                        </a:rPr>
                        <a:t>IZC- Capac. I cabo corrigida (a) </a:t>
                      </a:r>
                    </a:p>
                    <a:p>
                      <a:pPr marL="0" marR="0" lvl="0" indent="0" algn="ctr" rtl="0">
                        <a:lnSpc>
                          <a:spcPct val="115000"/>
                        </a:lnSpc>
                        <a:spcBef>
                          <a:spcPts val="0"/>
                        </a:spcBef>
                        <a:spcAft>
                          <a:spcPts val="0"/>
                        </a:spcAft>
                        <a:buClr>
                          <a:srgbClr val="000000"/>
                        </a:buClr>
                        <a:buSzPts val="1300"/>
                        <a:buFont typeface="Arial"/>
                        <a:buNone/>
                      </a:pPr>
                      <a:r>
                        <a:rPr lang="pt-BR" sz="1300" b="1" u="none" strike="noStrike" cap="none" dirty="0">
                          <a:solidFill>
                            <a:schemeClr val="lt1"/>
                          </a:solidFill>
                        </a:rPr>
                        <a:t>&gt;</a:t>
                      </a:r>
                    </a:p>
                  </a:txBody>
                  <a:tcPr marL="28575" marR="28575" marT="91425" marB="91425" anchor="ctr">
                    <a:solidFill>
                      <a:srgbClr val="595959"/>
                    </a:solidFill>
                  </a:tcP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b="1" u="none" strike="noStrike" cap="none" dirty="0">
                          <a:solidFill>
                            <a:schemeClr val="lt1"/>
                          </a:solidFill>
                        </a:rPr>
                        <a:t>IZ - Cap. I cabo (a)</a:t>
                      </a:r>
                    </a:p>
                    <a:p>
                      <a:pPr marL="0" marR="0" lvl="0" indent="0" algn="ctr" rtl="0">
                        <a:lnSpc>
                          <a:spcPct val="115000"/>
                        </a:lnSpc>
                        <a:spcBef>
                          <a:spcPts val="0"/>
                        </a:spcBef>
                        <a:spcAft>
                          <a:spcPts val="0"/>
                        </a:spcAft>
                        <a:buClr>
                          <a:srgbClr val="000000"/>
                        </a:buClr>
                        <a:buSzPts val="1300"/>
                        <a:buFont typeface="Arial"/>
                        <a:buNone/>
                      </a:pPr>
                      <a:endParaRPr lang="pt-BR" sz="1300" b="1" u="none" strike="noStrike" cap="none" dirty="0">
                        <a:solidFill>
                          <a:schemeClr val="lt1"/>
                        </a:solidFill>
                      </a:endParaRPr>
                    </a:p>
                  </a:txBody>
                  <a:tcPr marL="28575" marR="28575" marT="91425" marB="91425" anchor="ctr">
                    <a:solidFill>
                      <a:srgbClr val="595959"/>
                    </a:solidFill>
                  </a:tcP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b="1" u="none" strike="noStrike" cap="none" dirty="0">
                          <a:solidFill>
                            <a:schemeClr val="lt1"/>
                          </a:solidFill>
                        </a:rPr>
                        <a:t>Bitola - mm²</a:t>
                      </a:r>
                    </a:p>
                  </a:txBody>
                  <a:tcPr marL="28575" marR="28575" marT="91425" marB="91425" anchor="ctr">
                    <a:solidFill>
                      <a:srgbClr val="595959"/>
                    </a:solidFill>
                  </a:tcPr>
                </a:tc>
                <a:extLst>
                  <a:ext uri="{0D108BD9-81ED-4DB2-BD59-A6C34878D82A}">
                    <a16:rowId xmlns:a16="http://schemas.microsoft.com/office/drawing/2014/main" val="10000"/>
                  </a:ext>
                </a:extLst>
              </a:tr>
              <a:tr h="0">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Motor 1</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1,08</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0,65</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70,15</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82,13</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117,00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25,00</a:t>
                      </a:r>
                      <a:endParaRPr sz="1300" u="none" strike="noStrike" cap="none"/>
                    </a:p>
                  </a:txBody>
                  <a:tcPr marL="28575" marR="28575" marT="91425" marB="91425" anchor="ctr"/>
                </a:tc>
                <a:extLst>
                  <a:ext uri="{0D108BD9-81ED-4DB2-BD59-A6C34878D82A}">
                    <a16:rowId xmlns:a16="http://schemas.microsoft.com/office/drawing/2014/main" val="10001"/>
                  </a:ext>
                </a:extLst>
              </a:tr>
              <a:tr h="0">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Motor 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1,08</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0,65</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170,37</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188,84</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269,00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95,00</a:t>
                      </a:r>
                      <a:endParaRPr sz="1300" u="none" strike="noStrike" cap="none"/>
                    </a:p>
                  </a:txBody>
                  <a:tcPr marL="28575" marR="28575" marT="91425" marB="91425" anchor="ctr"/>
                </a:tc>
                <a:extLst>
                  <a:ext uri="{0D108BD9-81ED-4DB2-BD59-A6C34878D82A}">
                    <a16:rowId xmlns:a16="http://schemas.microsoft.com/office/drawing/2014/main" val="10002"/>
                  </a:ext>
                </a:extLst>
              </a:tr>
              <a:tr h="0">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Motor 3</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1,08</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0,65</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44,09</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61,78</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88,00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16,00</a:t>
                      </a:r>
                      <a:endParaRPr sz="1300" u="none" strike="noStrike" cap="none"/>
                    </a:p>
                  </a:txBody>
                  <a:tcPr marL="28575" marR="28575" marT="91425" marB="91425" anchor="ctr"/>
                </a:tc>
                <a:extLst>
                  <a:ext uri="{0D108BD9-81ED-4DB2-BD59-A6C34878D82A}">
                    <a16:rowId xmlns:a16="http://schemas.microsoft.com/office/drawing/2014/main" val="10003"/>
                  </a:ext>
                </a:extLst>
              </a:tr>
              <a:tr h="0">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Motor 4</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1,08</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0,65</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202,85</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219,02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312,00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120,00</a:t>
                      </a:r>
                      <a:endParaRPr sz="1300" u="none" strike="noStrike" cap="none"/>
                    </a:p>
                  </a:txBody>
                  <a:tcPr marL="28575" marR="28575" marT="91425" marB="91425" anchor="ctr"/>
                </a:tc>
                <a:extLst>
                  <a:ext uri="{0D108BD9-81ED-4DB2-BD59-A6C34878D82A}">
                    <a16:rowId xmlns:a16="http://schemas.microsoft.com/office/drawing/2014/main" val="10004"/>
                  </a:ext>
                </a:extLst>
              </a:tr>
              <a:tr h="0">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Motor 5</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1,08</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0,70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30,25</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36,29</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48,00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6,00</a:t>
                      </a:r>
                      <a:endParaRPr sz="1300" u="none" strike="noStrike" cap="none"/>
                    </a:p>
                  </a:txBody>
                  <a:tcPr marL="28575" marR="28575" marT="91425" marB="91425" anchor="ctr"/>
                </a:tc>
                <a:extLst>
                  <a:ext uri="{0D108BD9-81ED-4DB2-BD59-A6C34878D82A}">
                    <a16:rowId xmlns:a16="http://schemas.microsoft.com/office/drawing/2014/main" val="10005"/>
                  </a:ext>
                </a:extLst>
              </a:tr>
              <a:tr h="0">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Motor 6</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1,08</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0,70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101,85</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108,86</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144,00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35,00</a:t>
                      </a:r>
                      <a:endParaRPr sz="1300" u="none" strike="noStrike" cap="none"/>
                    </a:p>
                  </a:txBody>
                  <a:tcPr marL="28575" marR="28575" marT="91425" marB="91425" anchor="ctr"/>
                </a:tc>
                <a:extLst>
                  <a:ext uri="{0D108BD9-81ED-4DB2-BD59-A6C34878D82A}">
                    <a16:rowId xmlns:a16="http://schemas.microsoft.com/office/drawing/2014/main" val="10006"/>
                  </a:ext>
                </a:extLst>
              </a:tr>
              <a:tr h="0">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Motor 7</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1,08</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0,70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44,09</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49,90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66,00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10,00</a:t>
                      </a:r>
                      <a:endParaRPr sz="1300" u="none" strike="noStrike" cap="none"/>
                    </a:p>
                  </a:txBody>
                  <a:tcPr marL="28575" marR="28575" marT="91425" marB="91425" anchor="ctr"/>
                </a:tc>
                <a:extLst>
                  <a:ext uri="{0D108BD9-81ED-4DB2-BD59-A6C34878D82A}">
                    <a16:rowId xmlns:a16="http://schemas.microsoft.com/office/drawing/2014/main" val="10007"/>
                  </a:ext>
                </a:extLst>
              </a:tr>
              <a:tr h="0">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Auxiliar</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1,08</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0,80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123,86</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151,20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175,00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50,00</a:t>
                      </a:r>
                      <a:endParaRPr sz="1300" u="none" strike="noStrike" cap="none"/>
                    </a:p>
                  </a:txBody>
                  <a:tcPr marL="28575" marR="28575" marT="91425" marB="91425" anchor="ctr"/>
                </a:tc>
                <a:extLst>
                  <a:ext uri="{0D108BD9-81ED-4DB2-BD59-A6C34878D82A}">
                    <a16:rowId xmlns:a16="http://schemas.microsoft.com/office/drawing/2014/main" val="10008"/>
                  </a:ext>
                </a:extLst>
              </a:tr>
              <a:tr h="0">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Auxiliar</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1,08</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0,80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123,86</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151,20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175,00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50,00</a:t>
                      </a:r>
                      <a:endParaRPr sz="1300" u="none" strike="noStrike" cap="none"/>
                    </a:p>
                  </a:txBody>
                  <a:tcPr marL="28575" marR="28575" marT="91425" marB="91425" anchor="ctr"/>
                </a:tc>
                <a:extLst>
                  <a:ext uri="{0D108BD9-81ED-4DB2-BD59-A6C34878D82A}">
                    <a16:rowId xmlns:a16="http://schemas.microsoft.com/office/drawing/2014/main" val="10009"/>
                  </a:ext>
                </a:extLst>
              </a:tr>
              <a:tr h="0">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Aquecimento 1</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1,08</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0,70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45,58</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49,90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66,00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10,00</a:t>
                      </a:r>
                      <a:endParaRPr sz="1300" u="none" strike="noStrike" cap="none"/>
                    </a:p>
                  </a:txBody>
                  <a:tcPr marL="28575" marR="28575" marT="91425" marB="91425" anchor="ctr"/>
                </a:tc>
                <a:extLst>
                  <a:ext uri="{0D108BD9-81ED-4DB2-BD59-A6C34878D82A}">
                    <a16:rowId xmlns:a16="http://schemas.microsoft.com/office/drawing/2014/main" val="10010"/>
                  </a:ext>
                </a:extLst>
              </a:tr>
              <a:tr h="0">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Aquecimento 2</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1,08</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0,70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37,98</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49,90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66,00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10,00</a:t>
                      </a:r>
                      <a:endParaRPr sz="1300" u="none" strike="noStrike" cap="none"/>
                    </a:p>
                  </a:txBody>
                  <a:tcPr marL="28575" marR="28575" marT="91425" marB="91425" anchor="ctr"/>
                </a:tc>
                <a:extLst>
                  <a:ext uri="{0D108BD9-81ED-4DB2-BD59-A6C34878D82A}">
                    <a16:rowId xmlns:a16="http://schemas.microsoft.com/office/drawing/2014/main" val="10011"/>
                  </a:ext>
                </a:extLst>
              </a:tr>
              <a:tr h="0">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Aquecimento 3</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1,08</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0,70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60,77</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66,53</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a:t>88,00</a:t>
                      </a:r>
                      <a:endParaRPr sz="1300" u="none" strike="noStrike" cap="none"/>
                    </a:p>
                  </a:txBody>
                  <a:tcPr marL="28575" marR="28575" marT="91425" marB="91425" anchor="ctr"/>
                </a:tc>
                <a:tc>
                  <a:txBody>
                    <a:bodyPr/>
                    <a:lstStyle/>
                    <a:p>
                      <a:pPr marL="0" marR="0" lvl="0" indent="0" algn="ctr" rtl="0">
                        <a:lnSpc>
                          <a:spcPct val="115000"/>
                        </a:lnSpc>
                        <a:spcBef>
                          <a:spcPts val="0"/>
                        </a:spcBef>
                        <a:spcAft>
                          <a:spcPts val="0"/>
                        </a:spcAft>
                        <a:buClr>
                          <a:srgbClr val="000000"/>
                        </a:buClr>
                        <a:buSzPts val="1300"/>
                        <a:buFont typeface="Arial"/>
                        <a:buNone/>
                      </a:pPr>
                      <a:r>
                        <a:rPr lang="pt-BR" sz="1300" u="none" strike="noStrike" cap="none" dirty="0"/>
                        <a:t>16,00</a:t>
                      </a:r>
                      <a:endParaRPr sz="1300" u="none" strike="noStrike" cap="none" dirty="0"/>
                    </a:p>
                  </a:txBody>
                  <a:tcPr marL="28575" marR="28575" marT="91425" marB="91425" anchor="ctr"/>
                </a:tc>
                <a:extLst>
                  <a:ext uri="{0D108BD9-81ED-4DB2-BD59-A6C34878D82A}">
                    <a16:rowId xmlns:a16="http://schemas.microsoft.com/office/drawing/2014/main" val="10012"/>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g3610f9f9850_1_3"/>
          <p:cNvSpPr txBox="1">
            <a:spLocks noGrp="1"/>
          </p:cNvSpPr>
          <p:nvPr>
            <p:ph type="ctrTitle"/>
          </p:nvPr>
        </p:nvSpPr>
        <p:spPr>
          <a:xfrm>
            <a:off x="384150" y="86475"/>
            <a:ext cx="10891150" cy="980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400"/>
              <a:buFont typeface="Calibri"/>
              <a:buNone/>
            </a:pPr>
            <a:r>
              <a:rPr lang="pt-BR" sz="3800"/>
              <a:t>DISJUNTORES E CONDUTORES PARA CADA CARGA</a:t>
            </a:r>
            <a:endParaRPr sz="3800"/>
          </a:p>
        </p:txBody>
      </p:sp>
      <p:sp>
        <p:nvSpPr>
          <p:cNvPr id="543" name="Google Shape;543;g3610f9f9850_1_3"/>
          <p:cNvSpPr/>
          <p:nvPr/>
        </p:nvSpPr>
        <p:spPr>
          <a:xfrm>
            <a:off x="11665819" y="0"/>
            <a:ext cx="526200" cy="6858000"/>
          </a:xfrm>
          <a:prstGeom prst="rect">
            <a:avLst/>
          </a:prstGeom>
          <a:solidFill>
            <a:srgbClr val="595959"/>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4" name="Google Shape;544;g3610f9f9850_1_3"/>
          <p:cNvSpPr txBox="1">
            <a:spLocks noGrp="1"/>
          </p:cNvSpPr>
          <p:nvPr>
            <p:ph type="sldNum" idx="12"/>
          </p:nvPr>
        </p:nvSpPr>
        <p:spPr>
          <a:xfrm>
            <a:off x="11694895" y="6309361"/>
            <a:ext cx="468000" cy="54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00"/>
              <a:buNone/>
            </a:pPr>
            <a:fld id="{00000000-1234-1234-1234-123412341234}" type="slidenum">
              <a:rPr lang="pt-BR" sz="2400" b="1">
                <a:solidFill>
                  <a:schemeClr val="lt1"/>
                </a:solidFill>
              </a:rPr>
              <a:t>9</a:t>
            </a:fld>
            <a:endParaRPr sz="2400" b="1">
              <a:solidFill>
                <a:schemeClr val="lt1"/>
              </a:solidFill>
            </a:endParaRPr>
          </a:p>
        </p:txBody>
      </p:sp>
      <p:sp>
        <p:nvSpPr>
          <p:cNvPr id="545" name="Google Shape;545;g3610f9f9850_1_3"/>
          <p:cNvSpPr txBox="1"/>
          <p:nvPr/>
        </p:nvSpPr>
        <p:spPr>
          <a:xfrm>
            <a:off x="384150" y="928300"/>
            <a:ext cx="9655800" cy="980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500"/>
              <a:buFont typeface="Arial"/>
              <a:buNone/>
            </a:pPr>
            <a:r>
              <a:rPr lang="pt-BR" sz="2500" b="0" i="0" u="none" strike="noStrike" cap="none">
                <a:solidFill>
                  <a:schemeClr val="dk1"/>
                </a:solidFill>
                <a:latin typeface="Calibri"/>
                <a:ea typeface="Calibri"/>
                <a:cs typeface="Calibri"/>
                <a:sym typeface="Calibri"/>
              </a:rPr>
              <a:t>QUEDA DE TENSÃO </a:t>
            </a:r>
            <a:endParaRPr sz="2500" b="0" i="0" u="none" strike="noStrike" cap="none">
              <a:solidFill>
                <a:schemeClr val="dk1"/>
              </a:solidFill>
              <a:latin typeface="Calibri"/>
              <a:ea typeface="Calibri"/>
              <a:cs typeface="Calibri"/>
              <a:sym typeface="Calibri"/>
            </a:endParaRPr>
          </a:p>
          <a:p>
            <a:pPr marL="0" marR="0" lvl="0" indent="0" algn="just" rtl="0">
              <a:lnSpc>
                <a:spcPct val="100000"/>
              </a:lnSpc>
              <a:spcBef>
                <a:spcPts val="800"/>
              </a:spcBef>
              <a:spcAft>
                <a:spcPts val="80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
        <p:nvSpPr>
          <p:cNvPr id="546" name="Google Shape;546;g3610f9f9850_1_3"/>
          <p:cNvSpPr txBox="1"/>
          <p:nvPr/>
        </p:nvSpPr>
        <p:spPr>
          <a:xfrm>
            <a:off x="384150" y="1908400"/>
            <a:ext cx="10267200" cy="562138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pt-BR" sz="1800" b="0" i="0" u="none" strike="noStrike" cap="none" dirty="0">
                <a:solidFill>
                  <a:schemeClr val="dk1"/>
                </a:solidFill>
                <a:latin typeface="Times New Roman"/>
                <a:ea typeface="Times New Roman"/>
                <a:cs typeface="Times New Roman"/>
                <a:sym typeface="Times New Roman"/>
              </a:rPr>
              <a:t>Avaliou-se a queda de tensão admissível nos circuitos, conforme a fórmula:</a:t>
            </a:r>
            <a:endParaRPr sz="12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50000"/>
              </a:lnSpc>
              <a:spcBef>
                <a:spcPts val="800"/>
              </a:spcBef>
              <a:spcAft>
                <a:spcPts val="0"/>
              </a:spcAft>
              <a:buClr>
                <a:schemeClr val="dk1"/>
              </a:buClr>
              <a:buSzPts val="1100"/>
              <a:buFont typeface="Arial"/>
              <a:buNone/>
            </a:pPr>
            <a:endParaRPr sz="1800" b="0" i="0" u="none" strike="noStrike" cap="none" dirty="0">
              <a:solidFill>
                <a:schemeClr val="dk1"/>
              </a:solidFill>
              <a:latin typeface="Times New Roman"/>
              <a:ea typeface="Times New Roman"/>
              <a:cs typeface="Times New Roman"/>
              <a:sym typeface="Times New Roman"/>
            </a:endParaRPr>
          </a:p>
          <a:p>
            <a:pPr marL="0" marR="0" lvl="0" indent="0" algn="ctr" rtl="0">
              <a:lnSpc>
                <a:spcPct val="107916"/>
              </a:lnSpc>
              <a:spcBef>
                <a:spcPts val="800"/>
              </a:spcBef>
              <a:spcAft>
                <a:spcPts val="0"/>
              </a:spcAft>
              <a:buClr>
                <a:srgbClr val="000000"/>
              </a:buClr>
              <a:buSzPts val="1200"/>
              <a:buFont typeface="Arial"/>
              <a:buNone/>
            </a:pPr>
            <a:endParaRPr sz="1200" b="0" i="0" u="none" strike="noStrike" cap="none" dirty="0">
              <a:solidFill>
                <a:schemeClr val="dk1"/>
              </a:solidFill>
              <a:latin typeface="Cambria Math"/>
              <a:ea typeface="Cambria Math"/>
              <a:cs typeface="Cambria Math"/>
              <a:sym typeface="Cambria Math"/>
            </a:endParaRPr>
          </a:p>
          <a:p>
            <a:pPr marL="0" marR="0" lvl="0" indent="449580" algn="just" rtl="0">
              <a:lnSpc>
                <a:spcPct val="150000"/>
              </a:lnSpc>
              <a:spcBef>
                <a:spcPts val="800"/>
              </a:spcBef>
              <a:spcAft>
                <a:spcPts val="0"/>
              </a:spcAft>
              <a:buClr>
                <a:srgbClr val="000000"/>
              </a:buClr>
              <a:buSzPts val="1800"/>
              <a:buFont typeface="Arial"/>
              <a:buNone/>
            </a:pPr>
            <a:r>
              <a:rPr lang="pt-BR" sz="1800" b="0" i="0" u="none" strike="noStrike" cap="none" dirty="0">
                <a:solidFill>
                  <a:schemeClr val="dk1"/>
                </a:solidFill>
                <a:latin typeface="Times New Roman"/>
                <a:ea typeface="Times New Roman"/>
                <a:cs typeface="Times New Roman"/>
                <a:sym typeface="Times New Roman"/>
              </a:rPr>
              <a:t>Onde:</a:t>
            </a:r>
            <a:endParaRPr sz="1800" b="0" i="0" u="none" strike="noStrike" cap="none" dirty="0">
              <a:solidFill>
                <a:schemeClr val="dk1"/>
              </a:solidFill>
              <a:latin typeface="Times New Roman"/>
              <a:ea typeface="Times New Roman"/>
              <a:cs typeface="Times New Roman"/>
              <a:sym typeface="Times New Roman"/>
            </a:endParaRPr>
          </a:p>
          <a:p>
            <a:pPr marL="457200" marR="0" lvl="0" indent="-342900" algn="just" rtl="0">
              <a:lnSpc>
                <a:spcPct val="150000"/>
              </a:lnSpc>
              <a:spcBef>
                <a:spcPts val="800"/>
              </a:spcBef>
              <a:spcAft>
                <a:spcPts val="0"/>
              </a:spcAft>
              <a:buClr>
                <a:schemeClr val="dk1"/>
              </a:buClr>
              <a:buSzPts val="1800"/>
              <a:buFont typeface="Arial"/>
              <a:buChar char="•"/>
            </a:pPr>
            <a:r>
              <a:rPr lang="pt-BR" sz="1800" b="0" i="0" u="none" strike="noStrike" cap="none" dirty="0">
                <a:solidFill>
                  <a:schemeClr val="dk1"/>
                </a:solidFill>
                <a:latin typeface="Times New Roman"/>
                <a:ea typeface="Times New Roman"/>
                <a:cs typeface="Times New Roman"/>
                <a:sym typeface="Times New Roman"/>
              </a:rPr>
              <a:t>S = Seção do condutor (mm²)</a:t>
            </a:r>
            <a:endParaRPr sz="1800" b="0" i="0" u="none" strike="noStrike" cap="none" dirty="0">
              <a:solidFill>
                <a:schemeClr val="dk1"/>
              </a:solidFill>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chemeClr val="dk1"/>
              </a:buClr>
              <a:buSzPts val="1800"/>
              <a:buFont typeface="Arial"/>
              <a:buChar char="•"/>
            </a:pPr>
            <a:r>
              <a:rPr lang="pt-BR" sz="1800" b="0" i="0" u="none" strike="noStrike" cap="none" dirty="0">
                <a:solidFill>
                  <a:schemeClr val="dk1"/>
                </a:solidFill>
                <a:latin typeface="Times New Roman"/>
                <a:ea typeface="Times New Roman"/>
                <a:cs typeface="Times New Roman"/>
                <a:sym typeface="Times New Roman"/>
              </a:rPr>
              <a:t>p = Resistividade elétrica do material do condutor (Ω·mm²/m) - Cobre</a:t>
            </a:r>
            <a:endParaRPr sz="1800" b="0" i="0" u="none" strike="noStrike" cap="none" dirty="0">
              <a:solidFill>
                <a:schemeClr val="dk1"/>
              </a:solidFill>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chemeClr val="dk1"/>
              </a:buClr>
              <a:buSzPts val="1800"/>
              <a:buFont typeface="Arial"/>
              <a:buChar char="•"/>
            </a:pPr>
            <a:r>
              <a:rPr lang="pt-BR" sz="1800" b="0" i="0" u="none" strike="noStrike" cap="none" dirty="0">
                <a:solidFill>
                  <a:schemeClr val="dk1"/>
                </a:solidFill>
                <a:latin typeface="Times New Roman"/>
                <a:ea typeface="Times New Roman"/>
                <a:cs typeface="Times New Roman"/>
                <a:sym typeface="Times New Roman"/>
              </a:rPr>
              <a:t>e% = Queda de tensão admissível (em porcentagem, </a:t>
            </a:r>
            <a:r>
              <a:rPr lang="pt-BR" sz="1800" b="0" i="0" u="none" strike="noStrike" cap="none" dirty="0" err="1">
                <a:solidFill>
                  <a:schemeClr val="dk1"/>
                </a:solidFill>
                <a:latin typeface="Times New Roman"/>
                <a:ea typeface="Times New Roman"/>
                <a:cs typeface="Times New Roman"/>
                <a:sym typeface="Times New Roman"/>
              </a:rPr>
              <a:t>ex</a:t>
            </a:r>
            <a:r>
              <a:rPr lang="pt-BR" sz="1800" b="0" i="0" u="none" strike="noStrike" cap="none" dirty="0">
                <a:solidFill>
                  <a:schemeClr val="dk1"/>
                </a:solidFill>
                <a:latin typeface="Times New Roman"/>
                <a:ea typeface="Times New Roman"/>
                <a:cs typeface="Times New Roman"/>
                <a:sym typeface="Times New Roman"/>
              </a:rPr>
              <a:t>: 4% → 0,04)</a:t>
            </a:r>
            <a:endParaRPr sz="1800" b="0" i="0" u="none" strike="noStrike" cap="none" dirty="0">
              <a:solidFill>
                <a:schemeClr val="dk1"/>
              </a:solidFill>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chemeClr val="dk1"/>
              </a:buClr>
              <a:buSzPts val="1800"/>
              <a:buFont typeface="Arial"/>
              <a:buChar char="•"/>
            </a:pPr>
            <a:r>
              <a:rPr lang="pt-BR" sz="1800" b="0" i="0" u="none" strike="noStrike" cap="none" dirty="0">
                <a:solidFill>
                  <a:schemeClr val="dk1"/>
                </a:solidFill>
                <a:latin typeface="Times New Roman"/>
                <a:ea typeface="Times New Roman"/>
                <a:cs typeface="Times New Roman"/>
                <a:sym typeface="Times New Roman"/>
              </a:rPr>
              <a:t>Vff² = Tensão entre fases (V) elevado ao quadrado</a:t>
            </a:r>
            <a:endParaRPr sz="1800" b="0" i="0" u="none" strike="noStrike" cap="none" dirty="0">
              <a:solidFill>
                <a:schemeClr val="dk1"/>
              </a:solidFill>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chemeClr val="dk1"/>
              </a:buClr>
              <a:buSzPts val="1800"/>
              <a:buFont typeface="Arial"/>
              <a:buChar char="•"/>
            </a:pPr>
            <a:r>
              <a:rPr lang="pt-BR" sz="1800" b="0" i="0" u="none" strike="noStrike" cap="none" dirty="0">
                <a:solidFill>
                  <a:schemeClr val="dk1"/>
                </a:solidFill>
                <a:latin typeface="Times New Roman"/>
                <a:ea typeface="Times New Roman"/>
                <a:cs typeface="Times New Roman"/>
                <a:sym typeface="Times New Roman"/>
              </a:rPr>
              <a:t>∑(P ⋅l)= Soma dos produtos entre potências de carga (W) e seus respectivos comprimentos (m)</a:t>
            </a:r>
            <a:endParaRPr sz="1800" b="0" i="0" u="none" strike="noStrike" cap="none" dirty="0">
              <a:solidFill>
                <a:schemeClr val="dk1"/>
              </a:solidFill>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chemeClr val="dk1"/>
              </a:buClr>
              <a:buSzPts val="1800"/>
              <a:buFont typeface="Arial"/>
              <a:buChar char="•"/>
            </a:pPr>
            <a:r>
              <a:rPr lang="pt-BR" sz="1800" b="0" i="0" u="none" strike="noStrike" cap="none" dirty="0">
                <a:solidFill>
                  <a:schemeClr val="dk1"/>
                </a:solidFill>
                <a:latin typeface="Times New Roman"/>
                <a:ea typeface="Times New Roman"/>
                <a:cs typeface="Times New Roman"/>
                <a:sym typeface="Times New Roman"/>
              </a:rPr>
              <a:t>P = Potência da carga (W)</a:t>
            </a:r>
            <a:endParaRPr sz="1800" b="0" i="0" u="none" strike="noStrike" cap="none" dirty="0">
              <a:solidFill>
                <a:schemeClr val="dk1"/>
              </a:solidFill>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Clr>
                <a:schemeClr val="dk1"/>
              </a:buClr>
              <a:buSzPts val="1800"/>
              <a:buFont typeface="Arial"/>
              <a:buChar char="•"/>
            </a:pPr>
            <a:r>
              <a:rPr lang="pt-BR" sz="1800" b="0" i="0" u="none" strike="noStrike" cap="none" dirty="0">
                <a:solidFill>
                  <a:schemeClr val="dk1"/>
                </a:solidFill>
                <a:latin typeface="Times New Roman"/>
                <a:ea typeface="Times New Roman"/>
                <a:cs typeface="Times New Roman"/>
                <a:sym typeface="Times New Roman"/>
              </a:rPr>
              <a:t>l = Comprimento do trecho do condutor até a carga (m)</a:t>
            </a:r>
            <a:endParaRPr sz="1800" b="0" i="0" u="none" strike="noStrike" cap="none" dirty="0">
              <a:solidFill>
                <a:schemeClr val="dk1"/>
              </a:solidFill>
              <a:latin typeface="Times New Roman"/>
              <a:ea typeface="Times New Roman"/>
              <a:cs typeface="Times New Roman"/>
              <a:sym typeface="Times New Roman"/>
            </a:endParaRPr>
          </a:p>
          <a:p>
            <a:pPr marL="457200" marR="0" lvl="0" indent="0" algn="just" rtl="0">
              <a:lnSpc>
                <a:spcPct val="150000"/>
              </a:lnSpc>
              <a:spcBef>
                <a:spcPts val="1000"/>
              </a:spcBef>
              <a:spcAft>
                <a:spcPts val="1000"/>
              </a:spcAft>
              <a:buClr>
                <a:srgbClr val="000000"/>
              </a:buClr>
              <a:buSzPts val="1800"/>
              <a:buFont typeface="Arial"/>
              <a:buNone/>
            </a:pPr>
            <a:endParaRPr sz="1800" b="0" i="0" u="none" strike="noStrike" cap="none" dirty="0">
              <a:solidFill>
                <a:schemeClr val="dk1"/>
              </a:solidFill>
              <a:latin typeface="Cambria Math"/>
              <a:ea typeface="Cambria Math"/>
              <a:cs typeface="Cambria Math"/>
              <a:sym typeface="Cambria Math"/>
            </a:endParaRPr>
          </a:p>
        </p:txBody>
      </p:sp>
      <p:pic>
        <p:nvPicPr>
          <p:cNvPr id="547" name="Google Shape;547;g3610f9f9850_1_3"/>
          <p:cNvPicPr preferRelativeResize="0"/>
          <p:nvPr/>
        </p:nvPicPr>
        <p:blipFill rotWithShape="1">
          <a:blip r:embed="rId3">
            <a:alphaModFix/>
          </a:blip>
          <a:srcRect/>
          <a:stretch/>
        </p:blipFill>
        <p:spPr>
          <a:xfrm>
            <a:off x="3904325" y="2880300"/>
            <a:ext cx="3419577" cy="5487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light_modernist">
  <a:themeElements>
    <a:clrScheme name="Personalizada 8">
      <a:dk1>
        <a:srgbClr val="000000"/>
      </a:dk1>
      <a:lt1>
        <a:srgbClr val="FFFFFF"/>
      </a:lt1>
      <a:dk2>
        <a:srgbClr val="000000"/>
      </a:dk2>
      <a:lt2>
        <a:srgbClr val="F8F8F8"/>
      </a:lt2>
      <a:accent1>
        <a:srgbClr val="000000"/>
      </a:accent1>
      <a:accent2>
        <a:srgbClr val="000000"/>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TotalTime>
  <Words>5793</Words>
  <Application>Microsoft Office PowerPoint</Application>
  <PresentationFormat>Widescreen</PresentationFormat>
  <Paragraphs>1441</Paragraphs>
  <Slides>73</Slides>
  <Notes>73</Notes>
  <HiddenSlides>0</HiddenSlides>
  <MMClips>0</MMClips>
  <ScaleCrop>false</ScaleCrop>
  <HeadingPairs>
    <vt:vector size="6" baseType="variant">
      <vt:variant>
        <vt:lpstr>Fontes usadas</vt:lpstr>
      </vt:variant>
      <vt:variant>
        <vt:i4>7</vt:i4>
      </vt:variant>
      <vt:variant>
        <vt:lpstr>Tema</vt:lpstr>
      </vt:variant>
      <vt:variant>
        <vt:i4>2</vt:i4>
      </vt:variant>
      <vt:variant>
        <vt:lpstr>Títulos de slides</vt:lpstr>
      </vt:variant>
      <vt:variant>
        <vt:i4>73</vt:i4>
      </vt:variant>
    </vt:vector>
  </HeadingPairs>
  <TitlesOfParts>
    <vt:vector size="82" baseType="lpstr">
      <vt:lpstr>Avenir</vt:lpstr>
      <vt:lpstr>Times New Roman</vt:lpstr>
      <vt:lpstr>Calibri</vt:lpstr>
      <vt:lpstr>Noto Sans Symbols</vt:lpstr>
      <vt:lpstr>Cambria Math</vt:lpstr>
      <vt:lpstr>Arial Black</vt:lpstr>
      <vt:lpstr>Arial</vt:lpstr>
      <vt:lpstr>light_modernist</vt:lpstr>
      <vt:lpstr>Tema do Office</vt:lpstr>
      <vt:lpstr>PROJETO DE INSTALAÇÕES ELÉTRICAS</vt:lpstr>
      <vt:lpstr>ÍNDICE </vt:lpstr>
      <vt:lpstr>INTRODUÇÃO</vt:lpstr>
      <vt:lpstr>INTRODUÇÃO</vt:lpstr>
      <vt:lpstr>TABELA DE CARGAS </vt:lpstr>
      <vt:lpstr>DISJUNTORES E CONDUTORES PARA CADA CARGA</vt:lpstr>
      <vt:lpstr>DISJUNTORES E CONDUTORES PARA CADA CARGA</vt:lpstr>
      <vt:lpstr>AMPACIDADE - RESULTADOS OBTIDOS</vt:lpstr>
      <vt:lpstr>DISJUNTORES E CONDUTORES PARA CADA CARGA</vt:lpstr>
      <vt:lpstr>QUEDA DE TENSÃO - RESULTADOS OBTIDOS</vt:lpstr>
      <vt:lpstr>DISJUNTORES E CONDUTORES PARA CADA CARGA</vt:lpstr>
      <vt:lpstr>SEÇÃO MÍNIMA- RESULTADOS OBTIDOS</vt:lpstr>
      <vt:lpstr>DISJUNTORES E CONDUTORES PARA CADA CARGA</vt:lpstr>
      <vt:lpstr>DISJUNTORES E CONDUTORES PARA CADA ÁREA</vt:lpstr>
      <vt:lpstr>DISJUNTORES E CONDUTORES PARA CADA ÁREA</vt:lpstr>
      <vt:lpstr>AMPACIDADE - RESULTADOS OBTIDOS</vt:lpstr>
      <vt:lpstr>DISJUNTORES E CONDUTORES PARA CADA ÁREA </vt:lpstr>
      <vt:lpstr>QUEDA DE TENSÃO - RESULTADOS OBTIDOS</vt:lpstr>
      <vt:lpstr>DISJUNTORES E CONDUTORES PARA CADA ÁREA </vt:lpstr>
      <vt:lpstr>SEÇÃO MÍNIMA - RESULTADOS OBTIDOS</vt:lpstr>
      <vt:lpstr>DISJUNTORES E CONDUTORES PARA CADA ÁREA </vt:lpstr>
      <vt:lpstr>CONDUTORES E DISJUNTOR GERAL - QGF</vt:lpstr>
      <vt:lpstr>Apresentação do PowerPoint</vt:lpstr>
      <vt:lpstr>Apresentação do PowerPoint</vt:lpstr>
      <vt:lpstr>MÉTODO DE PARTIDA</vt:lpstr>
      <vt:lpstr>Apresentação do PowerPoint</vt:lpstr>
      <vt:lpstr>MÉTODO DE PARTIDA</vt:lpstr>
      <vt:lpstr>MÉTODO DE PARTIDA</vt:lpstr>
      <vt:lpstr>MÉTODO DE PARTIDA</vt:lpstr>
      <vt:lpstr>CORREÇÃO DE FATOR DE POTÊNCIA </vt:lpstr>
      <vt:lpstr>CORREÇÃO DE FATOR DE POTÊNCIA </vt:lpstr>
      <vt:lpstr>CORREÇÃO DE FATOR DE POTÊNCIA </vt:lpstr>
      <vt:lpstr>CORREÇÃO DE FATOR DE POTÊNCIA </vt:lpstr>
      <vt:lpstr>CORREÇÃO DE FATOR DE POTÊNCIA </vt:lpstr>
      <vt:lpstr>CORREÇÃO DE FATOR DE POTÊNCIA </vt:lpstr>
      <vt:lpstr>TRANSFORMADOR DE POTÊNCIA</vt:lpstr>
      <vt:lpstr>TRANSFORMADOR DE POTÊNCIA</vt:lpstr>
      <vt:lpstr>TRANSFORMADOR DE POTÊNCIA</vt:lpstr>
      <vt:lpstr>TRANSFORMADOR DE POTÊNCIA</vt:lpstr>
      <vt:lpstr>NÍVEIS DE CURTO-CIRCUITO</vt:lpstr>
      <vt:lpstr>NÍVEIS DE CURTO-CIRCUITO</vt:lpstr>
      <vt:lpstr>NÍVEIS DE CURTO-CIRCUITO</vt:lpstr>
      <vt:lpstr>NÍVEIS DE CURTO-CIRCUITO</vt:lpstr>
      <vt:lpstr>NÍVEIS DE CURTO-CIRCUITO</vt:lpstr>
      <vt:lpstr>NÍVEIS DE CURTO-CIRCUITO</vt:lpstr>
      <vt:lpstr>NÍVEIS DE CURTO-CIRCUITO</vt:lpstr>
      <vt:lpstr>NÍVEIS DE CURTO-CIRCUITO</vt:lpstr>
      <vt:lpstr>NÍVEIS DE CURTO-CIRCUITO</vt:lpstr>
      <vt:lpstr>NÍVEIS DE CURTO-CIRCUITO</vt:lpstr>
      <vt:lpstr>UNIFILAR</vt:lpstr>
      <vt:lpstr>SUBESTAÇÃO ABRIGADA</vt:lpstr>
      <vt:lpstr>SUBESTAÇÃO ABRIGADA</vt:lpstr>
      <vt:lpstr>LUMINOTÉCNICO</vt:lpstr>
      <vt:lpstr>LUMINOTÉCNICO</vt:lpstr>
      <vt:lpstr>LUMINOTÉCNICO</vt:lpstr>
      <vt:lpstr>LUMINOTÉCNICO</vt:lpstr>
      <vt:lpstr>LUMINOTÉCNICO</vt:lpstr>
      <vt:lpstr>LUMINOTÉCNICO</vt:lpstr>
      <vt:lpstr>LUMINOTÉCNICO</vt:lpstr>
      <vt:lpstr>LUMINOTÉCNICO</vt:lpstr>
      <vt:lpstr>LUMINOTÉCNICO</vt:lpstr>
      <vt:lpstr>LUMINOTÉCNICO</vt:lpstr>
      <vt:lpstr>LUMINOTÉCNICO</vt:lpstr>
      <vt:lpstr>LUMINOTÉCNICO</vt:lpstr>
      <vt:lpstr>LUMINOTÉCNICO</vt:lpstr>
      <vt:lpstr>LUMINOTÉCNICO</vt:lpstr>
      <vt:lpstr>LUMINOTÉCNICO</vt:lpstr>
      <vt:lpstr>LUMINOTÉCNICO</vt:lpstr>
      <vt:lpstr>LUMINOTÉCNICO</vt:lpstr>
      <vt:lpstr>LUMINOTÉCNICO</vt:lpstr>
      <vt:lpstr>LUMINOTÉCNICO</vt:lpstr>
      <vt:lpstr>CONCLUSÃO</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PROJETO DE INSTALAÇÕES ELÉTRICAS</dc:title>
  <dc:creator>Mateus Justino</dc:creator>
  <cp:lastModifiedBy>ARS_USER_B08L2_40@lab.uniararas.br</cp:lastModifiedBy>
  <cp:revision>14</cp:revision>
  <cp:lastPrinted>2025-06-10T23:22:42Z</cp:lastPrinted>
  <dcterms:created xsi:type="dcterms:W3CDTF">2025-06-01T13:28:48Z</dcterms:created>
  <dcterms:modified xsi:type="dcterms:W3CDTF">2025-06-10T23:27:29Z</dcterms:modified>
</cp:coreProperties>
</file>